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6" r:id="rId11"/>
    <p:sldId id="271" r:id="rId12"/>
    <p:sldId id="272" r:id="rId13"/>
    <p:sldId id="273" r:id="rId14"/>
    <p:sldId id="274" r:id="rId15"/>
    <p:sldId id="275" r:id="rId16"/>
    <p:sldId id="267" r:id="rId17"/>
    <p:sldId id="268" r:id="rId18"/>
    <p:sldId id="269" r:id="rId19"/>
    <p:sldId id="270" r:id="rId20"/>
  </p:sldIdLst>
  <p:sldSz cx="12192000" cy="5668963"/>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3584" autoAdjust="0"/>
  </p:normalViewPr>
  <p:slideViewPr>
    <p:cSldViewPr snapToGrid="0">
      <p:cViewPr varScale="1">
        <p:scale>
          <a:sx n="58" d="100"/>
          <a:sy n="58" d="100"/>
        </p:scale>
        <p:origin x="19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5E694E-9F83-4DA9-BF3F-439413427D26}" type="datetimeFigureOut">
              <a:rPr lang="en-US" smtClean="0"/>
              <a:t>5/18/2026</a:t>
            </a:fld>
            <a:endParaRPr lang="en-US"/>
          </a:p>
        </p:txBody>
      </p:sp>
      <p:sp>
        <p:nvSpPr>
          <p:cNvPr id="4" name="Slide Image Placeholder 3"/>
          <p:cNvSpPr>
            <a:spLocks noGrp="1" noRot="1" noChangeAspect="1"/>
          </p:cNvSpPr>
          <p:nvPr>
            <p:ph type="sldImg" idx="2"/>
          </p:nvPr>
        </p:nvSpPr>
        <p:spPr>
          <a:xfrm>
            <a:off x="111125" y="1143000"/>
            <a:ext cx="66357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3819B4-2992-4C4B-9A2E-7AD1D8BA2172}" type="slidenum">
              <a:rPr lang="en-US" smtClean="0"/>
              <a:t>‹#›</a:t>
            </a:fld>
            <a:endParaRPr lang="en-US"/>
          </a:p>
        </p:txBody>
      </p:sp>
    </p:spTree>
    <p:extLst>
      <p:ext uri="{BB962C8B-B14F-4D97-AF65-F5344CB8AC3E}">
        <p14:creationId xmlns:p14="http://schemas.microsoft.com/office/powerpoint/2010/main" val="2087730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My name is _______ and I am so excited to be here today to talk to you about something really cool — and really important. It's called underground utility safety. Now, I know that might sound like a mouthful, but I promise by the end of our time together, you are going to know something that most adults don't even think about. And you might even be able to teach your parents something new when you go home today!</a:t>
            </a:r>
          </a:p>
        </p:txBody>
      </p:sp>
      <p:sp>
        <p:nvSpPr>
          <p:cNvPr id="4" name="Slide Number Placeholder 3"/>
          <p:cNvSpPr>
            <a:spLocks noGrp="1"/>
          </p:cNvSpPr>
          <p:nvPr>
            <p:ph type="sldNum" sz="quarter" idx="5"/>
          </p:nvPr>
        </p:nvSpPr>
        <p:spPr/>
        <p:txBody>
          <a:bodyPr/>
          <a:lstStyle/>
          <a:p>
            <a:fld id="{9E3819B4-2992-4C4B-9A2E-7AD1D8BA2172}" type="slidenum">
              <a:rPr lang="en-US" smtClean="0"/>
              <a:t>1</a:t>
            </a:fld>
            <a:endParaRPr lang="en-US"/>
          </a:p>
        </p:txBody>
      </p:sp>
    </p:spTree>
    <p:extLst>
      <p:ext uri="{BB962C8B-B14F-4D97-AF65-F5344CB8AC3E}">
        <p14:creationId xmlns:p14="http://schemas.microsoft.com/office/powerpoint/2010/main" val="4253042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with a question. Does anyone know what a utility is?</a:t>
            </a:r>
          </a:p>
          <a:p>
            <a:r>
              <a:rPr lang="en-US" i="1" dirty="0"/>
              <a:t>Allow students to answer. Accept all responses enthusiastically — there are no wrong answers here!</a:t>
            </a:r>
            <a:endParaRPr lang="en-US" dirty="0"/>
          </a:p>
          <a:p>
            <a:r>
              <a:rPr lang="en-US" dirty="0"/>
              <a:t>Those are great ideas! Let's connect it to your everyday life, because you are actually using utilities all the time without even thinking about it.</a:t>
            </a:r>
          </a:p>
          <a:p>
            <a:r>
              <a:rPr lang="en-US" dirty="0"/>
              <a:t>*CLICK*</a:t>
            </a:r>
          </a:p>
          <a:p>
            <a:r>
              <a:rPr lang="en-US" dirty="0"/>
              <a:t>Raise your hand if you've watched Netflix, YouTube, or streamed anything lately. What do you think makes that possible? You need electricity to power your TV or tablet, and you need an internet or fiber optic cable to get the signal to your house. Those are utilities!</a:t>
            </a:r>
          </a:p>
          <a:p>
            <a:r>
              <a:rPr lang="en-US" dirty="0"/>
              <a:t>*CLICK*</a:t>
            </a:r>
          </a:p>
          <a:p>
            <a:r>
              <a:rPr lang="en-US" dirty="0"/>
              <a:t>What about cooking dinner? If your family has a gas stove or oven, natural gas is flowing through a pipeline right to your kitchen. That's a utility too!</a:t>
            </a:r>
          </a:p>
          <a:p>
            <a:r>
              <a:rPr lang="en-US" dirty="0"/>
              <a:t>*CLICK*</a:t>
            </a:r>
          </a:p>
          <a:p>
            <a:r>
              <a:rPr lang="en-US" dirty="0"/>
              <a:t>And when you wash your hands, take a shower, or flush the toilet — where does the water come from, and where does it go? Water lines bring clean water in, and sewer lines carry the used water away. Yep — more utilities!</a:t>
            </a:r>
          </a:p>
          <a:p>
            <a:r>
              <a:rPr lang="en-US" i="1" dirty="0"/>
              <a:t>Allow students to respond to each example. Keep it interactive and fun.</a:t>
            </a:r>
          </a:p>
          <a:p>
            <a:endParaRPr lang="en-US" i="1" dirty="0"/>
          </a:p>
          <a:p>
            <a:r>
              <a:rPr lang="en-US" dirty="0"/>
              <a:t>So a utility is basically any service — electricity, gas, water, internet, phone — that gets delivered to your home through underground cables, pipes, or wires. Pretty much everything that makes life comfortable and fun depends on these systems. Pretty important stuff, right?</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2</a:t>
            </a:fld>
            <a:endParaRPr lang="en-US"/>
          </a:p>
        </p:txBody>
      </p:sp>
    </p:spTree>
    <p:extLst>
      <p:ext uri="{BB962C8B-B14F-4D97-AF65-F5344CB8AC3E}">
        <p14:creationId xmlns:p14="http://schemas.microsoft.com/office/powerpoint/2010/main" val="605679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part that surprises almost everyone. All of those cables and pipes we just talked about? Most of them are buried underground. And not super deep, either — sometimes they are only a few inches below the surface. That means your backyard, the park down the street, even the school playground might have utility lines running right below your feet at this very moment!</a:t>
            </a:r>
          </a:p>
          <a:p>
            <a:r>
              <a:rPr lang="en-US" dirty="0"/>
              <a:t>Because they can be so close to the surface, even a small digging project — like planting a flower or putting up a fence post — can accidentally hit one of those lines. That is why it is so important to know what's below before any digging starts.</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3</a:t>
            </a:fld>
            <a:endParaRPr lang="en-US"/>
          </a:p>
        </p:txBody>
      </p:sp>
    </p:spTree>
    <p:extLst>
      <p:ext uri="{BB962C8B-B14F-4D97-AF65-F5344CB8AC3E}">
        <p14:creationId xmlns:p14="http://schemas.microsoft.com/office/powerpoint/2010/main" val="3574305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 anyone ever noticed small colored flags stuck in the ground — maybe in your yard, or at a neighbor's house, or near a construction site? Do you know what they are for?</a:t>
            </a:r>
          </a:p>
          <a:p>
            <a:r>
              <a:rPr lang="en-US" i="1" dirty="0"/>
              <a:t>Allow students to respond. Hold up physical marker flags if you have them — kids love seeing the real thing!</a:t>
            </a:r>
            <a:endParaRPr lang="en-US" dirty="0"/>
          </a:p>
          <a:p>
            <a:r>
              <a:rPr lang="en-US" dirty="0"/>
              <a:t>*CLICK*</a:t>
            </a:r>
          </a:p>
          <a:p>
            <a:r>
              <a:rPr lang="en-US" dirty="0"/>
              <a:t>Those are called utility marker flags! When someone is planning to dig, trained professionals called locators come out and place these flags in the ground to show exactly where the underground utility lines are. That way, anyone doing the digging knows right where to be careful and where not to dig.</a:t>
            </a:r>
          </a:p>
          <a:p>
            <a:r>
              <a:rPr lang="en-US" dirty="0"/>
              <a:t>And every color means something different. Here is a fun way to remember them:</a:t>
            </a:r>
          </a:p>
          <a:p>
            <a:r>
              <a:rPr lang="en-US" b="0" dirty="0"/>
              <a:t>*CLICK*</a:t>
            </a:r>
          </a:p>
          <a:p>
            <a:r>
              <a:rPr lang="en-US" b="1" dirty="0"/>
              <a:t>White</a:t>
            </a:r>
            <a:r>
              <a:rPr lang="en-US" b="0" dirty="0"/>
              <a:t> – Where you plan to dig</a:t>
            </a:r>
          </a:p>
          <a:p>
            <a:r>
              <a:rPr lang="en-US" b="0" dirty="0"/>
              <a:t>*CLICK*</a:t>
            </a:r>
          </a:p>
          <a:p>
            <a:r>
              <a:rPr lang="en-US" b="1" dirty="0"/>
              <a:t>Blue</a:t>
            </a:r>
            <a:r>
              <a:rPr lang="en-US" b="0" dirty="0"/>
              <a:t> – Water</a:t>
            </a:r>
          </a:p>
          <a:p>
            <a:r>
              <a:rPr lang="en-US" b="0" dirty="0"/>
              <a:t>*CLICK*</a:t>
            </a:r>
          </a:p>
          <a:p>
            <a:r>
              <a:rPr lang="en-US" b="1" dirty="0"/>
              <a:t>Purple</a:t>
            </a:r>
            <a:r>
              <a:rPr lang="en-US" b="0" dirty="0"/>
              <a:t> – Reclaimed water</a:t>
            </a:r>
          </a:p>
          <a:p>
            <a:r>
              <a:rPr lang="en-US" b="0" dirty="0"/>
              <a:t>*CLICK*</a:t>
            </a:r>
          </a:p>
          <a:p>
            <a:r>
              <a:rPr lang="en-US" b="1" dirty="0"/>
              <a:t>Red</a:t>
            </a:r>
            <a:r>
              <a:rPr lang="en-US" b="0" dirty="0"/>
              <a:t> – Electricity</a:t>
            </a:r>
          </a:p>
          <a:p>
            <a:r>
              <a:rPr lang="en-US" b="0" dirty="0"/>
              <a:t>*CLICK*</a:t>
            </a:r>
          </a:p>
          <a:p>
            <a:r>
              <a:rPr lang="en-US" b="1" dirty="0"/>
              <a:t>Pink</a:t>
            </a:r>
            <a:r>
              <a:rPr lang="en-US" b="0" dirty="0"/>
              <a:t> – Temporary marking</a:t>
            </a:r>
          </a:p>
          <a:p>
            <a:r>
              <a:rPr lang="en-US" b="0" dirty="0"/>
              <a:t>*CLICK*</a:t>
            </a:r>
          </a:p>
          <a:p>
            <a:r>
              <a:rPr lang="en-US" b="1" dirty="0"/>
              <a:t>Yellow</a:t>
            </a:r>
            <a:r>
              <a:rPr lang="en-US" b="0" dirty="0"/>
              <a:t> – Gas</a:t>
            </a:r>
          </a:p>
          <a:p>
            <a:r>
              <a:rPr lang="en-US" b="0" dirty="0"/>
              <a:t>*CLICK*</a:t>
            </a:r>
          </a:p>
          <a:p>
            <a:r>
              <a:rPr lang="en-US" b="1" dirty="0"/>
              <a:t>Green-</a:t>
            </a:r>
            <a:r>
              <a:rPr lang="en-US" b="0" dirty="0"/>
              <a:t> Sewer</a:t>
            </a:r>
          </a:p>
          <a:p>
            <a:r>
              <a:rPr lang="en-US" b="0" dirty="0"/>
              <a:t>*CLICK*</a:t>
            </a:r>
          </a:p>
          <a:p>
            <a:r>
              <a:rPr lang="en-US" b="1" dirty="0"/>
              <a:t>Orange</a:t>
            </a:r>
            <a:r>
              <a:rPr lang="en-US" b="0" dirty="0"/>
              <a:t> – Telephone &amp; Internet</a:t>
            </a:r>
          </a:p>
          <a:p>
            <a:r>
              <a:rPr lang="en-US" dirty="0"/>
              <a:t>So if you ever see these flags in your yard or anywhere near a work site, leave them right where they are! They are doing an important job, and moving them could cause a really dangerous problem for whoever is digging nearby.</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4</a:t>
            </a:fld>
            <a:endParaRPr lang="en-US"/>
          </a:p>
        </p:txBody>
      </p:sp>
    </p:spTree>
    <p:extLst>
      <p:ext uri="{BB962C8B-B14F-4D97-AF65-F5344CB8AC3E}">
        <p14:creationId xmlns:p14="http://schemas.microsoft.com/office/powerpoint/2010/main" val="167641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are some projects around the house that might need digging?</a:t>
            </a:r>
            <a:endParaRPr lang="en-US" dirty="0"/>
          </a:p>
          <a:p>
            <a:r>
              <a:rPr lang="en-US" dirty="0"/>
              <a:t>Okay, let's play a little game. I want you to think about your own house and yard. What are some projects that your parents or family might do that would involve digging in the ground?</a:t>
            </a:r>
          </a:p>
          <a:p>
            <a:r>
              <a:rPr lang="en-US" i="1" dirty="0"/>
              <a:t>Allow students to answer the open-ended question and celebrate their responses!</a:t>
            </a:r>
            <a:endParaRPr lang="en-US" dirty="0"/>
          </a:p>
          <a:p>
            <a:r>
              <a:rPr lang="en-US" i="1" dirty="0"/>
              <a:t>Possible answers: planting a tree, putting up a fence, starting a vegetable garden, installing a mailbox, putting up a basketball hoop, adding a sprinkler system, laying a patio.</a:t>
            </a:r>
            <a:endParaRPr lang="en-US" dirty="0"/>
          </a:p>
          <a:p>
            <a:r>
              <a:rPr lang="en-US" dirty="0"/>
              <a:t>Awesome examples! Here is something that surprises most people — it is not just big construction crews with giant machines that need to worry about underground utilities. Even digging with a regular hand shovel in your own backyard counts. If a line is only a few inches underground, a shovel is absolutely enough to hit it. So every single digging project, big or small, needs a locate first.</a:t>
            </a:r>
          </a:p>
          <a:p>
            <a:r>
              <a:rPr lang="en-US" dirty="0"/>
              <a:t>Here are some examples:</a:t>
            </a:r>
          </a:p>
          <a:p>
            <a:r>
              <a:rPr lang="en-US" dirty="0"/>
              <a:t>*CLICK*</a:t>
            </a:r>
          </a:p>
          <a:p>
            <a:r>
              <a:rPr lang="en-US" dirty="0"/>
              <a:t>Putting in a new fence</a:t>
            </a:r>
          </a:p>
          <a:p>
            <a:r>
              <a:rPr lang="en-US" dirty="0"/>
              <a:t>*CLICK*</a:t>
            </a:r>
          </a:p>
          <a:p>
            <a:r>
              <a:rPr lang="en-US" dirty="0"/>
              <a:t>Planting a garden</a:t>
            </a:r>
          </a:p>
          <a:p>
            <a:r>
              <a:rPr lang="en-US" dirty="0"/>
              <a:t>*CLICK*</a:t>
            </a:r>
          </a:p>
          <a:p>
            <a:r>
              <a:rPr lang="en-US" dirty="0"/>
              <a:t>Planting a tree</a:t>
            </a:r>
          </a:p>
          <a:p>
            <a:r>
              <a:rPr lang="en-US" dirty="0"/>
              <a:t>*CLICK*</a:t>
            </a:r>
          </a:p>
          <a:p>
            <a:r>
              <a:rPr lang="en-US" dirty="0"/>
              <a:t>Putting in a new mailbox</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5</a:t>
            </a:fld>
            <a:endParaRPr lang="en-US"/>
          </a:p>
        </p:txBody>
      </p:sp>
    </p:spTree>
    <p:extLst>
      <p:ext uri="{BB962C8B-B14F-4D97-AF65-F5344CB8AC3E}">
        <p14:creationId xmlns:p14="http://schemas.microsoft.com/office/powerpoint/2010/main" val="377329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do you think would happen if someone accidentally broke one of those lines?</a:t>
            </a:r>
            <a:endParaRPr lang="en-US" dirty="0"/>
          </a:p>
          <a:p>
            <a:r>
              <a:rPr lang="en-US" dirty="0"/>
              <a:t>Alright, here's a big question. What do you think would happen if someone was digging and accidentally broke one of those underground utility lines?</a:t>
            </a:r>
          </a:p>
          <a:p>
            <a:r>
              <a:rPr lang="en-US" i="1" dirty="0"/>
              <a:t>Allow students to answer and react to their guesses before sharing examples. This is a great moment to let the conversation get a little dramatic!</a:t>
            </a:r>
            <a:endParaRPr lang="en-US" dirty="0"/>
          </a:p>
          <a:p>
            <a:r>
              <a:rPr lang="en-US" i="1" dirty="0"/>
              <a:t>Possible answers: the lights could go out, water could stop working, gas could leak, there could be a fire, the internet could go down.</a:t>
            </a:r>
          </a:p>
          <a:p>
            <a:endParaRPr lang="en-US" i="1" dirty="0"/>
          </a:p>
          <a:p>
            <a:r>
              <a:rPr lang="en-US" dirty="0"/>
              <a:t>You all are on the right track! </a:t>
            </a:r>
            <a:r>
              <a:rPr lang="en-US" i="0" dirty="0"/>
              <a:t>Those are all great answers. This this picture we see an orange telephone &amp; internet line being hit. Lets see what could happen…</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6</a:t>
            </a:fld>
            <a:endParaRPr lang="en-US"/>
          </a:p>
        </p:txBody>
      </p:sp>
    </p:spTree>
    <p:extLst>
      <p:ext uri="{BB962C8B-B14F-4D97-AF65-F5344CB8AC3E}">
        <p14:creationId xmlns:p14="http://schemas.microsoft.com/office/powerpoint/2010/main" val="546589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reality:</a:t>
            </a:r>
          </a:p>
          <a:p>
            <a:endParaRPr lang="en-US" dirty="0"/>
          </a:p>
          <a:p>
            <a:r>
              <a:rPr lang="en-US" dirty="0"/>
              <a:t>If someone hits an </a:t>
            </a:r>
            <a:r>
              <a:rPr lang="en-US" b="1" dirty="0"/>
              <a:t>internet/TV line</a:t>
            </a:r>
            <a:r>
              <a:rPr lang="en-US" dirty="0"/>
              <a:t>, it could knock out service for a whole neighborhood.</a:t>
            </a:r>
          </a:p>
          <a:p>
            <a:r>
              <a:rPr lang="en-US" dirty="0"/>
              <a:t>*CLICK*</a:t>
            </a:r>
          </a:p>
          <a:p>
            <a:r>
              <a:rPr lang="en-US" dirty="0"/>
              <a:t>No internet.</a:t>
            </a:r>
          </a:p>
          <a:p>
            <a:r>
              <a:rPr lang="en-US" dirty="0"/>
              <a:t>*CLICK*</a:t>
            </a:r>
          </a:p>
          <a:p>
            <a:r>
              <a:rPr lang="en-US" dirty="0"/>
              <a:t>No TV.</a:t>
            </a:r>
          </a:p>
          <a:p>
            <a:r>
              <a:rPr lang="en-US" dirty="0"/>
              <a:t>*CLICK*</a:t>
            </a:r>
          </a:p>
          <a:p>
            <a:r>
              <a:rPr lang="en-US" dirty="0"/>
              <a:t>No fun.</a:t>
            </a:r>
          </a:p>
          <a:p>
            <a:r>
              <a:rPr lang="en-US" dirty="0"/>
              <a:t>Additionally,</a:t>
            </a:r>
          </a:p>
          <a:p>
            <a:r>
              <a:rPr lang="en-US" dirty="0"/>
              <a:t>If someone hits a </a:t>
            </a:r>
            <a:r>
              <a:rPr lang="en-US" b="1" dirty="0"/>
              <a:t>water line</a:t>
            </a:r>
            <a:r>
              <a:rPr lang="en-US" dirty="0"/>
              <a:t>, the whole neighborhood might be without clean water for hours — or even days. No drinking water, no showers, no flushing toilets!</a:t>
            </a:r>
          </a:p>
          <a:p>
            <a:r>
              <a:rPr lang="en-US" dirty="0"/>
              <a:t>If someone hits a </a:t>
            </a:r>
            <a:r>
              <a:rPr lang="en-US" b="1" dirty="0"/>
              <a:t>gas line</a:t>
            </a:r>
            <a:r>
              <a:rPr lang="en-US" dirty="0"/>
              <a:t>, it can cause a dangerous leak — and families might have to leave their homes until it is fixed.</a:t>
            </a:r>
          </a:p>
          <a:p>
            <a:r>
              <a:rPr lang="en-US" dirty="0"/>
              <a:t>If someone hits an </a:t>
            </a:r>
            <a:r>
              <a:rPr lang="en-US" b="1" dirty="0"/>
              <a:t>electric line</a:t>
            </a:r>
            <a:r>
              <a:rPr lang="en-US" dirty="0"/>
              <a:t> with a metal shovel... that could cause a very serious electric shock. Not good at all.</a:t>
            </a:r>
          </a:p>
          <a:p>
            <a:r>
              <a:rPr lang="en-US" dirty="0"/>
              <a:t>And on top of all of that, the utility company can send a bill to the person who did the digging for the full cost of all the repairs — and that can be thousands and thousands of dollars, even if it was a total accident.</a:t>
            </a:r>
          </a:p>
        </p:txBody>
      </p:sp>
      <p:sp>
        <p:nvSpPr>
          <p:cNvPr id="4" name="Slide Number Placeholder 3"/>
          <p:cNvSpPr>
            <a:spLocks noGrp="1"/>
          </p:cNvSpPr>
          <p:nvPr>
            <p:ph type="sldNum" sz="quarter" idx="5"/>
          </p:nvPr>
        </p:nvSpPr>
        <p:spPr/>
        <p:txBody>
          <a:bodyPr/>
          <a:lstStyle/>
          <a:p>
            <a:fld id="{9E3819B4-2992-4C4B-9A2E-7AD1D8BA2172}" type="slidenum">
              <a:rPr lang="en-US" smtClean="0"/>
              <a:t>7</a:t>
            </a:fld>
            <a:endParaRPr lang="en-US"/>
          </a:p>
        </p:txBody>
      </p:sp>
    </p:spTree>
    <p:extLst>
      <p:ext uri="{BB962C8B-B14F-4D97-AF65-F5344CB8AC3E}">
        <p14:creationId xmlns:p14="http://schemas.microsoft.com/office/powerpoint/2010/main" val="2486480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news is that every single one of those situations is completely avoidable. That is exactly where JULIE and 811 come in!</a:t>
            </a:r>
          </a:p>
          <a:p>
            <a:r>
              <a:rPr lang="en-US" b="1" dirty="0"/>
              <a:t>So what is JULIE, and why does 811 matter so much?</a:t>
            </a:r>
            <a:endParaRPr lang="en-US" dirty="0"/>
          </a:p>
          <a:p>
            <a:r>
              <a:rPr lang="en-US" dirty="0"/>
              <a:t>JULIE stands for Joint Utility Locating Information for Excavators. That is a big fancy name, but here is what it really means: JULIE is the friendly, free service in Illinois that makes sure nobody accidentally digs into an underground utility line. </a:t>
            </a:r>
          </a:p>
          <a:p>
            <a:r>
              <a:rPr lang="en-US" dirty="0"/>
              <a:t>*CLICK*</a:t>
            </a:r>
          </a:p>
          <a:p>
            <a:r>
              <a:rPr lang="en-US" dirty="0"/>
              <a:t>When you — or your parents — call 811 or go online to JulieBeforeYouDig.com before any digging project, </a:t>
            </a:r>
          </a:p>
          <a:p>
            <a:r>
              <a:rPr lang="en-US" dirty="0"/>
              <a:t>*CLICK*</a:t>
            </a:r>
          </a:p>
          <a:p>
            <a:r>
              <a:rPr lang="en-US" dirty="0"/>
              <a:t>JULIE gets in touch with all the utility companies in your area. </a:t>
            </a:r>
          </a:p>
          <a:p>
            <a:r>
              <a:rPr lang="en-US" dirty="0"/>
              <a:t>*CLICK*</a:t>
            </a:r>
          </a:p>
          <a:p>
            <a:r>
              <a:rPr lang="en-US" dirty="0"/>
              <a:t>Each company then sends out their own trained locator to visit your property and mark where their lines are. </a:t>
            </a:r>
          </a:p>
          <a:p>
            <a:r>
              <a:rPr lang="en-US" dirty="0"/>
              <a:t>*CLICK*</a:t>
            </a:r>
          </a:p>
          <a:p>
            <a:r>
              <a:rPr lang="en-US" dirty="0"/>
              <a:t>Then you practice safe digging.</a:t>
            </a:r>
          </a:p>
          <a:p>
            <a:r>
              <a:rPr lang="en-US" dirty="0"/>
              <a:t>And the best part? The whole thing is completely free. The call is free. The locators coming out are free. The markings are free. All of it!</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8</a:t>
            </a:fld>
            <a:endParaRPr lang="en-US"/>
          </a:p>
        </p:txBody>
      </p:sp>
    </p:spTree>
    <p:extLst>
      <p:ext uri="{BB962C8B-B14F-4D97-AF65-F5344CB8AC3E}">
        <p14:creationId xmlns:p14="http://schemas.microsoft.com/office/powerpoint/2010/main" val="3813820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98D6-BFBE-0B26-142A-575F23DD3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65E7D-8030-EA44-9216-99CC0AA2D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9D046-130A-8DDE-E5A9-90E61D4B7692}"/>
              </a:ext>
            </a:extLst>
          </p:cNvPr>
          <p:cNvSpPr>
            <a:spLocks noGrp="1"/>
          </p:cNvSpPr>
          <p:nvPr>
            <p:ph type="body" idx="1"/>
          </p:nvPr>
        </p:nvSpPr>
        <p:spPr/>
        <p:txBody>
          <a:bodyPr/>
          <a:lstStyle/>
          <a:p>
            <a:r>
              <a:rPr lang="en-US" b="1" dirty="0"/>
              <a:t>You can call — or you can click!</a:t>
            </a:r>
            <a:endParaRPr lang="en-US" dirty="0"/>
          </a:p>
          <a:p>
            <a:r>
              <a:rPr lang="en-US" dirty="0"/>
              <a:t>There are actually two easy ways to get started with JULIE. </a:t>
            </a:r>
          </a:p>
          <a:p>
            <a:r>
              <a:rPr lang="en-US" dirty="0"/>
              <a:t>*CLICK*</a:t>
            </a:r>
          </a:p>
          <a:p>
            <a:r>
              <a:rPr lang="en-US" dirty="0"/>
              <a:t>You can call 811 — it connects you right to a friendly JULIE agent who is available 24 hours a day, 7 days a week. </a:t>
            </a:r>
          </a:p>
          <a:p>
            <a:r>
              <a:rPr lang="en-US" dirty="0"/>
              <a:t>*CLICK*</a:t>
            </a:r>
          </a:p>
          <a:p>
            <a:r>
              <a:rPr lang="en-US" dirty="0"/>
              <a:t>Or you can go online to JulieBeforeYouDig.com and fill out a quick form to submit your request. Either way works great!</a:t>
            </a:r>
          </a:p>
          <a:p>
            <a:r>
              <a:rPr lang="en-US" dirty="0"/>
              <a:t>*CLICK*</a:t>
            </a:r>
          </a:p>
          <a:p>
            <a:r>
              <a:rPr lang="en-US" dirty="0"/>
              <a:t>Before you reach out, it helps to have a little plan ready. Think about things like: </a:t>
            </a:r>
          </a:p>
          <a:p>
            <a:r>
              <a:rPr lang="en-US" dirty="0"/>
              <a:t>*CLICK*</a:t>
            </a:r>
          </a:p>
          <a:p>
            <a:r>
              <a:rPr lang="en-US" dirty="0"/>
              <a:t>Why are you digging, and what is the project? </a:t>
            </a:r>
          </a:p>
          <a:p>
            <a:r>
              <a:rPr lang="en-US" dirty="0"/>
              <a:t>*CLICK*</a:t>
            </a:r>
          </a:p>
          <a:p>
            <a:r>
              <a:rPr lang="en-US" dirty="0"/>
              <a:t>Exactly where on the property will the digging happen? </a:t>
            </a:r>
          </a:p>
          <a:p>
            <a:r>
              <a:rPr lang="en-US" dirty="0"/>
              <a:t>*CLICK*</a:t>
            </a:r>
          </a:p>
          <a:p>
            <a:r>
              <a:rPr lang="en-US" dirty="0"/>
              <a:t>]Who is going to be doing the digging and what tools will they use? </a:t>
            </a:r>
          </a:p>
          <a:p>
            <a:r>
              <a:rPr lang="en-US" dirty="0"/>
              <a:t>*CLICK*</a:t>
            </a:r>
          </a:p>
          <a:p>
            <a:r>
              <a:rPr lang="en-US" dirty="0"/>
              <a:t>And when do you want to start? In Illinois, you need to contact JULIE at least 3 full business days before any digging begins — so plan ahead!</a:t>
            </a:r>
          </a:p>
          <a:p>
            <a:r>
              <a:rPr lang="en-US" dirty="0"/>
              <a:t>Once you have those answers, make the call or click submit. JULIE takes it from there!</a:t>
            </a:r>
          </a:p>
          <a:p>
            <a:endParaRPr lang="en-US" dirty="0"/>
          </a:p>
        </p:txBody>
      </p:sp>
      <p:sp>
        <p:nvSpPr>
          <p:cNvPr id="4" name="Slide Number Placeholder 3">
            <a:extLst>
              <a:ext uri="{FF2B5EF4-FFF2-40B4-BE49-F238E27FC236}">
                <a16:creationId xmlns:a16="http://schemas.microsoft.com/office/drawing/2014/main" id="{01E25BB6-AC88-601F-3193-00A953A413C9}"/>
              </a:ext>
            </a:extLst>
          </p:cNvPr>
          <p:cNvSpPr>
            <a:spLocks noGrp="1"/>
          </p:cNvSpPr>
          <p:nvPr>
            <p:ph type="sldNum" sz="quarter" idx="5"/>
          </p:nvPr>
        </p:nvSpPr>
        <p:spPr/>
        <p:txBody>
          <a:bodyPr/>
          <a:lstStyle/>
          <a:p>
            <a:fld id="{9E3819B4-2992-4C4B-9A2E-7AD1D8BA2172}" type="slidenum">
              <a:rPr lang="en-US" smtClean="0"/>
              <a:t>9</a:t>
            </a:fld>
            <a:endParaRPr lang="en-US"/>
          </a:p>
        </p:txBody>
      </p:sp>
    </p:spTree>
    <p:extLst>
      <p:ext uri="{BB962C8B-B14F-4D97-AF65-F5344CB8AC3E}">
        <p14:creationId xmlns:p14="http://schemas.microsoft.com/office/powerpoint/2010/main" val="2840818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FDF3-7FF2-3AE7-3CCB-9FD4A113B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8FC52-F6C9-6004-5FE6-62B86BE9F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E39BD-1041-4AF1-7DD8-827C33147D77}"/>
              </a:ext>
            </a:extLst>
          </p:cNvPr>
          <p:cNvSpPr>
            <a:spLocks noGrp="1"/>
          </p:cNvSpPr>
          <p:nvPr>
            <p:ph type="body" idx="1"/>
          </p:nvPr>
        </p:nvSpPr>
        <p:spPr/>
        <p:txBody>
          <a:bodyPr/>
          <a:lstStyle/>
          <a:p>
            <a:r>
              <a:rPr lang="en-US" dirty="0"/>
              <a:t>After you contact JULIE, the utility companies send out their locators. A locator is a trained professional whose whole job is to visit your property, figure out exactly where their company's underground lines are, and mark them with those colored flags and paint we talked about. They are kind of like underground detectives! 🕵️</a:t>
            </a:r>
          </a:p>
          <a:p>
            <a:r>
              <a:rPr lang="en-US" dirty="0"/>
              <a:t>*CLICK*</a:t>
            </a:r>
          </a:p>
          <a:p>
            <a:r>
              <a:rPr lang="en-US" dirty="0"/>
              <a:t>*CLICK*</a:t>
            </a:r>
          </a:p>
          <a:p>
            <a:r>
              <a:rPr lang="en-US" dirty="0"/>
              <a:t>Speaking of those flags — let's see how well you remember your colors! I'll give you a color and you tell me what's underground. Ready?</a:t>
            </a:r>
          </a:p>
          <a:p>
            <a:endParaRPr lang="en-US" dirty="0"/>
          </a:p>
        </p:txBody>
      </p:sp>
      <p:sp>
        <p:nvSpPr>
          <p:cNvPr id="4" name="Slide Number Placeholder 3">
            <a:extLst>
              <a:ext uri="{FF2B5EF4-FFF2-40B4-BE49-F238E27FC236}">
                <a16:creationId xmlns:a16="http://schemas.microsoft.com/office/drawing/2014/main" id="{D0C1E3C6-7C12-043F-B342-C31D8FC002F5}"/>
              </a:ext>
            </a:extLst>
          </p:cNvPr>
          <p:cNvSpPr>
            <a:spLocks noGrp="1"/>
          </p:cNvSpPr>
          <p:nvPr>
            <p:ph type="sldNum" sz="quarter" idx="5"/>
          </p:nvPr>
        </p:nvSpPr>
        <p:spPr/>
        <p:txBody>
          <a:bodyPr/>
          <a:lstStyle/>
          <a:p>
            <a:fld id="{9E3819B4-2992-4C4B-9A2E-7AD1D8BA2172}" type="slidenum">
              <a:rPr lang="en-US" smtClean="0"/>
              <a:t>10</a:t>
            </a:fld>
            <a:endParaRPr lang="en-US"/>
          </a:p>
        </p:txBody>
      </p:sp>
    </p:spTree>
    <p:extLst>
      <p:ext uri="{BB962C8B-B14F-4D97-AF65-F5344CB8AC3E}">
        <p14:creationId xmlns:p14="http://schemas.microsoft.com/office/powerpoint/2010/main" val="172342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remember what green means?</a:t>
            </a:r>
          </a:p>
          <a:p>
            <a:r>
              <a:rPr lang="en-US" dirty="0"/>
              <a:t>*CLICK*</a:t>
            </a:r>
          </a:p>
          <a:p>
            <a:r>
              <a:rPr lang="en-US" dirty="0"/>
              <a:t>Green means sewer</a:t>
            </a:r>
          </a:p>
        </p:txBody>
      </p:sp>
      <p:sp>
        <p:nvSpPr>
          <p:cNvPr id="4" name="Slide Number Placeholder 3"/>
          <p:cNvSpPr>
            <a:spLocks noGrp="1"/>
          </p:cNvSpPr>
          <p:nvPr>
            <p:ph type="sldNum" sz="quarter" idx="5"/>
          </p:nvPr>
        </p:nvSpPr>
        <p:spPr/>
        <p:txBody>
          <a:bodyPr/>
          <a:lstStyle/>
          <a:p>
            <a:fld id="{9E3819B4-2992-4C4B-9A2E-7AD1D8BA2172}" type="slidenum">
              <a:rPr lang="en-US" smtClean="0"/>
              <a:t>11</a:t>
            </a:fld>
            <a:endParaRPr lang="en-US"/>
          </a:p>
        </p:txBody>
      </p:sp>
    </p:spTree>
    <p:extLst>
      <p:ext uri="{BB962C8B-B14F-4D97-AF65-F5344CB8AC3E}">
        <p14:creationId xmlns:p14="http://schemas.microsoft.com/office/powerpoint/2010/main" val="356956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orange mean?</a:t>
            </a:r>
          </a:p>
          <a:p>
            <a:r>
              <a:rPr lang="en-US" dirty="0"/>
              <a:t>*CLICK*</a:t>
            </a:r>
          </a:p>
          <a:p>
            <a:r>
              <a:rPr lang="en-US" dirty="0"/>
              <a:t>Orange means telephone and internet</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12</a:t>
            </a:fld>
            <a:endParaRPr lang="en-US"/>
          </a:p>
        </p:txBody>
      </p:sp>
    </p:spTree>
    <p:extLst>
      <p:ext uri="{BB962C8B-B14F-4D97-AF65-F5344CB8AC3E}">
        <p14:creationId xmlns:p14="http://schemas.microsoft.com/office/powerpoint/2010/main" val="3014678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red mean?</a:t>
            </a:r>
          </a:p>
          <a:p>
            <a:r>
              <a:rPr lang="en-US" dirty="0"/>
              <a:t>*CLICK*</a:t>
            </a:r>
          </a:p>
          <a:p>
            <a:r>
              <a:rPr lang="en-US" dirty="0"/>
              <a:t>Red means electricity</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13</a:t>
            </a:fld>
            <a:endParaRPr lang="en-US"/>
          </a:p>
        </p:txBody>
      </p:sp>
    </p:spTree>
    <p:extLst>
      <p:ext uri="{BB962C8B-B14F-4D97-AF65-F5344CB8AC3E}">
        <p14:creationId xmlns:p14="http://schemas.microsoft.com/office/powerpoint/2010/main" val="520912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yellow mean?</a:t>
            </a:r>
          </a:p>
          <a:p>
            <a:r>
              <a:rPr lang="en-US" dirty="0"/>
              <a:t>*CLICK*</a:t>
            </a:r>
          </a:p>
          <a:p>
            <a:r>
              <a:rPr lang="en-US" dirty="0"/>
              <a:t>Yellow means gas</a:t>
            </a:r>
          </a:p>
          <a:p>
            <a:endParaRPr lang="en-US" dirty="0"/>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14</a:t>
            </a:fld>
            <a:endParaRPr lang="en-US"/>
          </a:p>
        </p:txBody>
      </p:sp>
    </p:spTree>
    <p:extLst>
      <p:ext uri="{BB962C8B-B14F-4D97-AF65-F5344CB8AC3E}">
        <p14:creationId xmlns:p14="http://schemas.microsoft.com/office/powerpoint/2010/main" val="1882619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white mean?</a:t>
            </a:r>
          </a:p>
          <a:p>
            <a:r>
              <a:rPr lang="en-US" dirty="0"/>
              <a:t>*CLICK*</a:t>
            </a:r>
          </a:p>
          <a:p>
            <a:r>
              <a:rPr lang="en-US" dirty="0"/>
              <a:t>White shows where you plan to dig</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15</a:t>
            </a:fld>
            <a:endParaRPr lang="en-US"/>
          </a:p>
        </p:txBody>
      </p:sp>
    </p:spTree>
    <p:extLst>
      <p:ext uri="{BB962C8B-B14F-4D97-AF65-F5344CB8AC3E}">
        <p14:creationId xmlns:p14="http://schemas.microsoft.com/office/powerpoint/2010/main" val="2961248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Wait the required time — patience is key!</a:t>
            </a:r>
            <a:endParaRPr lang="en-US" dirty="0"/>
          </a:p>
          <a:p>
            <a:r>
              <a:rPr lang="en-US" dirty="0"/>
              <a:t>Once you have contacted JULIE, there is one more important step before anyone picks up a shovel: you have to wait. </a:t>
            </a:r>
          </a:p>
          <a:p>
            <a:r>
              <a:rPr lang="en-US" dirty="0"/>
              <a:t>*CLICK*</a:t>
            </a:r>
          </a:p>
          <a:p>
            <a:r>
              <a:rPr lang="en-US" dirty="0"/>
              <a:t>Illinois law says you must wait at least 3 full business days after your request before any digging starts. This gives every utility company enough time to send their locator out and get everything properly marked.</a:t>
            </a:r>
          </a:p>
          <a:p>
            <a:r>
              <a:rPr lang="en-US" dirty="0"/>
              <a:t>It might be tempting to just get started — especially if it's a fun project like planting a garden or putting up a basketball hoop. But rushing past this step is exactly how accidents happen. Good things come to those who wait, and in this case, waiting keeps everyone safe!</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16</a:t>
            </a:fld>
            <a:endParaRPr lang="en-US"/>
          </a:p>
        </p:txBody>
      </p:sp>
    </p:spTree>
    <p:extLst>
      <p:ext uri="{BB962C8B-B14F-4D97-AF65-F5344CB8AC3E}">
        <p14:creationId xmlns:p14="http://schemas.microsoft.com/office/powerpoint/2010/main" val="3636993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Check the response and get the all clear</a:t>
            </a:r>
            <a:endParaRPr lang="en-US" dirty="0"/>
          </a:p>
          <a:p>
            <a:r>
              <a:rPr lang="en-US" dirty="0"/>
              <a:t>Before anyone breaks ground, log back in to JulieBeforeYouDig.com or check your 811 ticket to make sure you have received a response from all of the utility companies and that everything is marked and ready to go. This is called getting the all clear. If something does not look right, or a utility has not yet responded, give JULIE a call before you do anything else. Better safe than sorry!</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17</a:t>
            </a:fld>
            <a:endParaRPr lang="en-US"/>
          </a:p>
        </p:txBody>
      </p:sp>
    </p:spTree>
    <p:extLst>
      <p:ext uri="{BB962C8B-B14F-4D97-AF65-F5344CB8AC3E}">
        <p14:creationId xmlns:p14="http://schemas.microsoft.com/office/powerpoint/2010/main" val="2057567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you're ready to dig — with C.A.R.E.!</a:t>
            </a:r>
            <a:endParaRPr lang="en-US" dirty="0"/>
          </a:p>
          <a:p>
            <a:r>
              <a:rPr lang="en-US" dirty="0"/>
              <a:t>Alright — you've made your plan, you've contacted JULIE, you've waited, and you've got the all clear. You are ready to dig! Just remember to always do it with C.A.R.E.:</a:t>
            </a:r>
          </a:p>
          <a:p>
            <a:r>
              <a:rPr lang="en-US" dirty="0"/>
              <a:t>*CLICK*</a:t>
            </a:r>
          </a:p>
          <a:p>
            <a:r>
              <a:rPr lang="en-US" b="1" dirty="0"/>
              <a:t>C</a:t>
            </a:r>
            <a:r>
              <a:rPr lang="en-US" dirty="0"/>
              <a:t> – </a:t>
            </a:r>
            <a:r>
              <a:rPr lang="en-US" i="1" dirty="0"/>
              <a:t>Call or click before you dig.</a:t>
            </a:r>
            <a:r>
              <a:rPr lang="en-US" dirty="0"/>
              <a:t> Every single time, no exceptions. It is the most important step of all!</a:t>
            </a:r>
          </a:p>
          <a:p>
            <a:r>
              <a:rPr lang="en-US" b="0" dirty="0"/>
              <a:t>*CLICK*</a:t>
            </a:r>
          </a:p>
          <a:p>
            <a:r>
              <a:rPr lang="en-US" b="1" dirty="0"/>
              <a:t>A</a:t>
            </a:r>
            <a:r>
              <a:rPr lang="en-US" dirty="0"/>
              <a:t> – </a:t>
            </a:r>
            <a:r>
              <a:rPr lang="en-US" i="1" dirty="0"/>
              <a:t>Allow required time for marking.</a:t>
            </a:r>
            <a:r>
              <a:rPr lang="en-US" dirty="0"/>
              <a:t> Give it the full 3 business days. Every line needs to be marked before the first shovel goes in.</a:t>
            </a:r>
          </a:p>
          <a:p>
            <a:r>
              <a:rPr lang="en-US" b="0" dirty="0"/>
              <a:t>*CLICK*</a:t>
            </a:r>
          </a:p>
          <a:p>
            <a:r>
              <a:rPr lang="en-US" b="1" dirty="0"/>
              <a:t>R</a:t>
            </a:r>
            <a:r>
              <a:rPr lang="en-US" dirty="0"/>
              <a:t> – </a:t>
            </a:r>
            <a:r>
              <a:rPr lang="en-US" i="1" dirty="0"/>
              <a:t>Respect the marks.</a:t>
            </a:r>
            <a:r>
              <a:rPr lang="en-US" dirty="0"/>
              <a:t> Those flags and painted lines are protecting people. Never move them, kick them over, or ignore them — they are doing an important job!</a:t>
            </a:r>
          </a:p>
          <a:p>
            <a:r>
              <a:rPr lang="en-US" b="0" dirty="0"/>
              <a:t>*CLICK*</a:t>
            </a:r>
          </a:p>
          <a:p>
            <a:r>
              <a:rPr lang="en-US" b="1" dirty="0"/>
              <a:t>E</a:t>
            </a:r>
            <a:r>
              <a:rPr lang="en-US" dirty="0"/>
              <a:t> – </a:t>
            </a:r>
            <a:r>
              <a:rPr lang="en-US" i="1" dirty="0"/>
              <a:t>Excavate carefully.</a:t>
            </a:r>
            <a:r>
              <a:rPr lang="en-US" dirty="0"/>
              <a:t> When you are digging near marked areas, use hand tools first to find the exact location of the lines before switching to any power equipment.</a:t>
            </a:r>
          </a:p>
        </p:txBody>
      </p:sp>
      <p:sp>
        <p:nvSpPr>
          <p:cNvPr id="4" name="Slide Number Placeholder 3"/>
          <p:cNvSpPr>
            <a:spLocks noGrp="1"/>
          </p:cNvSpPr>
          <p:nvPr>
            <p:ph type="sldNum" sz="quarter" idx="5"/>
          </p:nvPr>
        </p:nvSpPr>
        <p:spPr/>
        <p:txBody>
          <a:bodyPr/>
          <a:lstStyle/>
          <a:p>
            <a:fld id="{9E3819B4-2992-4C4B-9A2E-7AD1D8BA2172}" type="slidenum">
              <a:rPr lang="en-US" smtClean="0"/>
              <a:t>18</a:t>
            </a:fld>
            <a:endParaRPr lang="en-US"/>
          </a:p>
        </p:txBody>
      </p:sp>
    </p:spTree>
    <p:extLst>
      <p:ext uri="{BB962C8B-B14F-4D97-AF65-F5344CB8AC3E}">
        <p14:creationId xmlns:p14="http://schemas.microsoft.com/office/powerpoint/2010/main" val="4262011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next time your parents are talking about a project in the yard — planting a tree, putting in a garden, building a fence — you can be the one who reminds them: "Hey, did you call 811?" You might just be the smartest person in the room! 😄</a:t>
            </a:r>
          </a:p>
          <a:p>
            <a:r>
              <a:rPr lang="en-US" dirty="0"/>
              <a:t>Thank you so much for being such a great audience today. You have learned something really important, and I hope you share it with your families. Remember — 811 and JulieBeforeYouDig.com, always before you dig!</a:t>
            </a:r>
          </a:p>
          <a:p>
            <a:endParaRPr lang="en-US" dirty="0"/>
          </a:p>
        </p:txBody>
      </p:sp>
      <p:sp>
        <p:nvSpPr>
          <p:cNvPr id="4" name="Slide Number Placeholder 3"/>
          <p:cNvSpPr>
            <a:spLocks noGrp="1"/>
          </p:cNvSpPr>
          <p:nvPr>
            <p:ph type="sldNum" sz="quarter" idx="5"/>
          </p:nvPr>
        </p:nvSpPr>
        <p:spPr/>
        <p:txBody>
          <a:bodyPr/>
          <a:lstStyle/>
          <a:p>
            <a:fld id="{9E3819B4-2992-4C4B-9A2E-7AD1D8BA2172}" type="slidenum">
              <a:rPr lang="en-US" smtClean="0"/>
              <a:t>19</a:t>
            </a:fld>
            <a:endParaRPr lang="en-US"/>
          </a:p>
        </p:txBody>
      </p:sp>
    </p:spTree>
    <p:extLst>
      <p:ext uri="{BB962C8B-B14F-4D97-AF65-F5344CB8AC3E}">
        <p14:creationId xmlns:p14="http://schemas.microsoft.com/office/powerpoint/2010/main" val="587165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27768"/>
            <a:ext cx="9144000" cy="1973639"/>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1524000" y="2977518"/>
            <a:ext cx="9144000" cy="1368687"/>
          </a:xfrm>
        </p:spPr>
        <p:txBody>
          <a:bodyPr/>
          <a:lstStyle>
            <a:lvl1pPr marL="0" indent="0" algn="ctr">
              <a:buNone/>
              <a:defRPr sz="1984"/>
            </a:lvl1pPr>
            <a:lvl2pPr marL="377922" indent="0" algn="ctr">
              <a:buNone/>
              <a:defRPr sz="1653"/>
            </a:lvl2pPr>
            <a:lvl3pPr marL="755843" indent="0" algn="ctr">
              <a:buNone/>
              <a:defRPr sz="1488"/>
            </a:lvl3pPr>
            <a:lvl4pPr marL="1133765" indent="0" algn="ctr">
              <a:buNone/>
              <a:defRPr sz="1323"/>
            </a:lvl4pPr>
            <a:lvl5pPr marL="1511686" indent="0" algn="ctr">
              <a:buNone/>
              <a:defRPr sz="1323"/>
            </a:lvl5pPr>
            <a:lvl6pPr marL="1889608" indent="0" algn="ctr">
              <a:buNone/>
              <a:defRPr sz="1323"/>
            </a:lvl6pPr>
            <a:lvl7pPr marL="2267529" indent="0" algn="ctr">
              <a:buNone/>
              <a:defRPr sz="1323"/>
            </a:lvl7pPr>
            <a:lvl8pPr marL="2645451" indent="0" algn="ctr">
              <a:buNone/>
              <a:defRPr sz="1323"/>
            </a:lvl8pPr>
            <a:lvl9pPr marL="3023372"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0A63B1-A354-487F-8B65-750ADCCDB13B}"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3460311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A63B1-A354-487F-8B65-750ADCCDB13B}"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3085240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413305"/>
            <a:ext cx="10515600" cy="2358131"/>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831850" y="3793744"/>
            <a:ext cx="10515600" cy="1240085"/>
          </a:xfrm>
        </p:spPr>
        <p:txBody>
          <a:bodyPr/>
          <a:lstStyle>
            <a:lvl1pPr marL="0" indent="0">
              <a:buNone/>
              <a:defRPr sz="1984">
                <a:solidFill>
                  <a:schemeClr val="tx1">
                    <a:tint val="82000"/>
                  </a:schemeClr>
                </a:solidFill>
              </a:defRPr>
            </a:lvl1pPr>
            <a:lvl2pPr marL="377922" indent="0">
              <a:buNone/>
              <a:defRPr sz="1653">
                <a:solidFill>
                  <a:schemeClr val="tx1">
                    <a:tint val="82000"/>
                  </a:schemeClr>
                </a:solidFill>
              </a:defRPr>
            </a:lvl2pPr>
            <a:lvl3pPr marL="755843" indent="0">
              <a:buNone/>
              <a:defRPr sz="1488">
                <a:solidFill>
                  <a:schemeClr val="tx1">
                    <a:tint val="82000"/>
                  </a:schemeClr>
                </a:solidFill>
              </a:defRPr>
            </a:lvl3pPr>
            <a:lvl4pPr marL="1133765" indent="0">
              <a:buNone/>
              <a:defRPr sz="1323">
                <a:solidFill>
                  <a:schemeClr val="tx1">
                    <a:tint val="82000"/>
                  </a:schemeClr>
                </a:solidFill>
              </a:defRPr>
            </a:lvl4pPr>
            <a:lvl5pPr marL="1511686" indent="0">
              <a:buNone/>
              <a:defRPr sz="1323">
                <a:solidFill>
                  <a:schemeClr val="tx1">
                    <a:tint val="82000"/>
                  </a:schemeClr>
                </a:solidFill>
              </a:defRPr>
            </a:lvl5pPr>
            <a:lvl6pPr marL="1889608" indent="0">
              <a:buNone/>
              <a:defRPr sz="1323">
                <a:solidFill>
                  <a:schemeClr val="tx1">
                    <a:tint val="82000"/>
                  </a:schemeClr>
                </a:solidFill>
              </a:defRPr>
            </a:lvl6pPr>
            <a:lvl7pPr marL="2267529" indent="0">
              <a:buNone/>
              <a:defRPr sz="1323">
                <a:solidFill>
                  <a:schemeClr val="tx1">
                    <a:tint val="82000"/>
                  </a:schemeClr>
                </a:solidFill>
              </a:defRPr>
            </a:lvl7pPr>
            <a:lvl8pPr marL="2645451" indent="0">
              <a:buNone/>
              <a:defRPr sz="1323">
                <a:solidFill>
                  <a:schemeClr val="tx1">
                    <a:tint val="82000"/>
                  </a:schemeClr>
                </a:solidFill>
              </a:defRPr>
            </a:lvl8pPr>
            <a:lvl9pPr marL="3023372" indent="0">
              <a:buNone/>
              <a:defRPr sz="132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0A63B1-A354-487F-8B65-750ADCCDB13B}"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2855733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509099"/>
            <a:ext cx="5181600" cy="35969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09099"/>
            <a:ext cx="5181600" cy="35969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0A63B1-A354-487F-8B65-750ADCCDB13B}"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334181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01820"/>
            <a:ext cx="10515600" cy="10957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389683"/>
            <a:ext cx="5157787" cy="681063"/>
          </a:xfrm>
        </p:spPr>
        <p:txBody>
          <a:bodyPr anchor="b"/>
          <a:lstStyle>
            <a:lvl1pPr marL="0" indent="0">
              <a:buNone/>
              <a:defRPr sz="1984" b="1"/>
            </a:lvl1pPr>
            <a:lvl2pPr marL="377922" indent="0">
              <a:buNone/>
              <a:defRPr sz="1653" b="1"/>
            </a:lvl2pPr>
            <a:lvl3pPr marL="755843" indent="0">
              <a:buNone/>
              <a:defRPr sz="1488" b="1"/>
            </a:lvl3pPr>
            <a:lvl4pPr marL="1133765" indent="0">
              <a:buNone/>
              <a:defRPr sz="1323" b="1"/>
            </a:lvl4pPr>
            <a:lvl5pPr marL="1511686" indent="0">
              <a:buNone/>
              <a:defRPr sz="1323" b="1"/>
            </a:lvl5pPr>
            <a:lvl6pPr marL="1889608" indent="0">
              <a:buNone/>
              <a:defRPr sz="1323" b="1"/>
            </a:lvl6pPr>
            <a:lvl7pPr marL="2267529" indent="0">
              <a:buNone/>
              <a:defRPr sz="1323" b="1"/>
            </a:lvl7pPr>
            <a:lvl8pPr marL="2645451" indent="0">
              <a:buNone/>
              <a:defRPr sz="1323" b="1"/>
            </a:lvl8pPr>
            <a:lvl9pPr marL="3023372" indent="0">
              <a:buNone/>
              <a:defRPr sz="1323" b="1"/>
            </a:lvl9pPr>
          </a:lstStyle>
          <a:p>
            <a:pPr lvl="0"/>
            <a:r>
              <a:rPr lang="en-US"/>
              <a:t>Click to edit Master text styles</a:t>
            </a:r>
          </a:p>
        </p:txBody>
      </p:sp>
      <p:sp>
        <p:nvSpPr>
          <p:cNvPr id="4" name="Content Placeholder 3"/>
          <p:cNvSpPr>
            <a:spLocks noGrp="1"/>
          </p:cNvSpPr>
          <p:nvPr>
            <p:ph sz="half" idx="2"/>
          </p:nvPr>
        </p:nvSpPr>
        <p:spPr>
          <a:xfrm>
            <a:off x="839789" y="2070746"/>
            <a:ext cx="5157787" cy="30457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389683"/>
            <a:ext cx="5183188" cy="681063"/>
          </a:xfrm>
        </p:spPr>
        <p:txBody>
          <a:bodyPr anchor="b"/>
          <a:lstStyle>
            <a:lvl1pPr marL="0" indent="0">
              <a:buNone/>
              <a:defRPr sz="1984" b="1"/>
            </a:lvl1pPr>
            <a:lvl2pPr marL="377922" indent="0">
              <a:buNone/>
              <a:defRPr sz="1653" b="1"/>
            </a:lvl2pPr>
            <a:lvl3pPr marL="755843" indent="0">
              <a:buNone/>
              <a:defRPr sz="1488" b="1"/>
            </a:lvl3pPr>
            <a:lvl4pPr marL="1133765" indent="0">
              <a:buNone/>
              <a:defRPr sz="1323" b="1"/>
            </a:lvl4pPr>
            <a:lvl5pPr marL="1511686" indent="0">
              <a:buNone/>
              <a:defRPr sz="1323" b="1"/>
            </a:lvl5pPr>
            <a:lvl6pPr marL="1889608" indent="0">
              <a:buNone/>
              <a:defRPr sz="1323" b="1"/>
            </a:lvl6pPr>
            <a:lvl7pPr marL="2267529" indent="0">
              <a:buNone/>
              <a:defRPr sz="1323" b="1"/>
            </a:lvl7pPr>
            <a:lvl8pPr marL="2645451" indent="0">
              <a:buNone/>
              <a:defRPr sz="1323" b="1"/>
            </a:lvl8pPr>
            <a:lvl9pPr marL="3023372" indent="0">
              <a:buNone/>
              <a:defRPr sz="1323" b="1"/>
            </a:lvl9pPr>
          </a:lstStyle>
          <a:p>
            <a:pPr lvl="0"/>
            <a:r>
              <a:rPr lang="en-US"/>
              <a:t>Click to edit Master text styles</a:t>
            </a:r>
          </a:p>
        </p:txBody>
      </p:sp>
      <p:sp>
        <p:nvSpPr>
          <p:cNvPr id="6" name="Content Placeholder 5"/>
          <p:cNvSpPr>
            <a:spLocks noGrp="1"/>
          </p:cNvSpPr>
          <p:nvPr>
            <p:ph sz="quarter" idx="4"/>
          </p:nvPr>
        </p:nvSpPr>
        <p:spPr>
          <a:xfrm>
            <a:off x="6172200" y="2070746"/>
            <a:ext cx="5183188" cy="30457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0A63B1-A354-487F-8B65-750ADCCDB13B}" type="datetimeFigureOut">
              <a:rPr lang="en-US" smtClean="0"/>
              <a:t>5/18/2026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1470895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0A63B1-A354-487F-8B65-750ADCCDB13B}" type="datetimeFigureOut">
              <a:rPr lang="en-US" smtClean="0"/>
              <a:t>5/18/2026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926793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0A63B1-A354-487F-8B65-750ADCCDB13B}" type="datetimeFigureOut">
              <a:rPr lang="en-US" smtClean="0"/>
              <a:t>5/18/2026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132440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377931"/>
            <a:ext cx="3932237" cy="1322758"/>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5183188" y="816226"/>
            <a:ext cx="6172200" cy="4028638"/>
          </a:xfrm>
        </p:spPr>
        <p:txBody>
          <a:bodyPr/>
          <a:lstStyle>
            <a:lvl1pPr>
              <a:defRPr sz="2645"/>
            </a:lvl1pPr>
            <a:lvl2pPr>
              <a:defRPr sz="2314"/>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1700689"/>
            <a:ext cx="3932237" cy="3150737"/>
          </a:xfrm>
        </p:spPr>
        <p:txBody>
          <a:bodyPr/>
          <a:lstStyle>
            <a:lvl1pPr marL="0" indent="0">
              <a:buNone/>
              <a:defRPr sz="1323"/>
            </a:lvl1pPr>
            <a:lvl2pPr marL="377922" indent="0">
              <a:buNone/>
              <a:defRPr sz="1157"/>
            </a:lvl2pPr>
            <a:lvl3pPr marL="755843" indent="0">
              <a:buNone/>
              <a:defRPr sz="992"/>
            </a:lvl3pPr>
            <a:lvl4pPr marL="1133765" indent="0">
              <a:buNone/>
              <a:defRPr sz="827"/>
            </a:lvl4pPr>
            <a:lvl5pPr marL="1511686" indent="0">
              <a:buNone/>
              <a:defRPr sz="827"/>
            </a:lvl5pPr>
            <a:lvl6pPr marL="1889608" indent="0">
              <a:buNone/>
              <a:defRPr sz="827"/>
            </a:lvl6pPr>
            <a:lvl7pPr marL="2267529" indent="0">
              <a:buNone/>
              <a:defRPr sz="827"/>
            </a:lvl7pPr>
            <a:lvl8pPr marL="2645451" indent="0">
              <a:buNone/>
              <a:defRPr sz="827"/>
            </a:lvl8pPr>
            <a:lvl9pPr marL="3023372"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A0A63B1-A354-487F-8B65-750ADCCDB13B}"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2570495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377931"/>
            <a:ext cx="3932237" cy="1322758"/>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816226"/>
            <a:ext cx="6172200" cy="4028638"/>
          </a:xfrm>
        </p:spPr>
        <p:txBody>
          <a:bodyPr anchor="t"/>
          <a:lstStyle>
            <a:lvl1pPr marL="0" indent="0">
              <a:buNone/>
              <a:defRPr sz="2645"/>
            </a:lvl1pPr>
            <a:lvl2pPr marL="377922" indent="0">
              <a:buNone/>
              <a:defRPr sz="2314"/>
            </a:lvl2pPr>
            <a:lvl3pPr marL="755843" indent="0">
              <a:buNone/>
              <a:defRPr sz="1984"/>
            </a:lvl3pPr>
            <a:lvl4pPr marL="1133765" indent="0">
              <a:buNone/>
              <a:defRPr sz="1653"/>
            </a:lvl4pPr>
            <a:lvl5pPr marL="1511686" indent="0">
              <a:buNone/>
              <a:defRPr sz="1653"/>
            </a:lvl5pPr>
            <a:lvl6pPr marL="1889608" indent="0">
              <a:buNone/>
              <a:defRPr sz="1653"/>
            </a:lvl6pPr>
            <a:lvl7pPr marL="2267529" indent="0">
              <a:buNone/>
              <a:defRPr sz="1653"/>
            </a:lvl7pPr>
            <a:lvl8pPr marL="2645451" indent="0">
              <a:buNone/>
              <a:defRPr sz="1653"/>
            </a:lvl8pPr>
            <a:lvl9pPr marL="3023372"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839789" y="1700689"/>
            <a:ext cx="3932237" cy="3150737"/>
          </a:xfrm>
        </p:spPr>
        <p:txBody>
          <a:bodyPr/>
          <a:lstStyle>
            <a:lvl1pPr marL="0" indent="0">
              <a:buNone/>
              <a:defRPr sz="1323"/>
            </a:lvl1pPr>
            <a:lvl2pPr marL="377922" indent="0">
              <a:buNone/>
              <a:defRPr sz="1157"/>
            </a:lvl2pPr>
            <a:lvl3pPr marL="755843" indent="0">
              <a:buNone/>
              <a:defRPr sz="992"/>
            </a:lvl3pPr>
            <a:lvl4pPr marL="1133765" indent="0">
              <a:buNone/>
              <a:defRPr sz="827"/>
            </a:lvl4pPr>
            <a:lvl5pPr marL="1511686" indent="0">
              <a:buNone/>
              <a:defRPr sz="827"/>
            </a:lvl5pPr>
            <a:lvl6pPr marL="1889608" indent="0">
              <a:buNone/>
              <a:defRPr sz="827"/>
            </a:lvl6pPr>
            <a:lvl7pPr marL="2267529" indent="0">
              <a:buNone/>
              <a:defRPr sz="827"/>
            </a:lvl7pPr>
            <a:lvl8pPr marL="2645451" indent="0">
              <a:buNone/>
              <a:defRPr sz="827"/>
            </a:lvl8pPr>
            <a:lvl9pPr marL="3023372"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A0A63B1-A354-487F-8B65-750ADCCDB13B}"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145524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A63B1-A354-487F-8B65-750ADCCDB13B}"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3919615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01820"/>
            <a:ext cx="2628900" cy="480418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01820"/>
            <a:ext cx="7734300" cy="48041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0A63B1-A354-487F-8B65-750ADCCDB13B}"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7D803-E44C-47EE-8712-9FB6D8E64800}" type="slidenum">
              <a:rPr lang="en-US" smtClean="0"/>
              <a:t>‹#›</a:t>
            </a:fld>
            <a:endParaRPr lang="en-US"/>
          </a:p>
        </p:txBody>
      </p:sp>
    </p:spTree>
    <p:extLst>
      <p:ext uri="{BB962C8B-B14F-4D97-AF65-F5344CB8AC3E}">
        <p14:creationId xmlns:p14="http://schemas.microsoft.com/office/powerpoint/2010/main" val="3180369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01820"/>
            <a:ext cx="10515600" cy="109573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509099"/>
            <a:ext cx="10515600" cy="35969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5254289"/>
            <a:ext cx="2743200" cy="301820"/>
          </a:xfrm>
          <a:prstGeom prst="rect">
            <a:avLst/>
          </a:prstGeom>
        </p:spPr>
        <p:txBody>
          <a:bodyPr vert="horz" lIns="91440" tIns="45720" rIns="91440" bIns="45720" rtlCol="0" anchor="ctr"/>
          <a:lstStyle>
            <a:lvl1pPr algn="l">
              <a:defRPr sz="992">
                <a:solidFill>
                  <a:schemeClr val="tx1">
                    <a:tint val="82000"/>
                  </a:schemeClr>
                </a:solidFill>
              </a:defRPr>
            </a:lvl1pPr>
          </a:lstStyle>
          <a:p>
            <a:fld id="{3A0A63B1-A354-487F-8B65-750ADCCDB13B}" type="datetimeFigureOut">
              <a:rPr lang="en-US" smtClean="0"/>
              <a:t>5/18/2026</a:t>
            </a:fld>
            <a:endParaRPr lang="en-US"/>
          </a:p>
        </p:txBody>
      </p:sp>
      <p:sp>
        <p:nvSpPr>
          <p:cNvPr id="5" name="Footer Placeholder 4"/>
          <p:cNvSpPr>
            <a:spLocks noGrp="1"/>
          </p:cNvSpPr>
          <p:nvPr>
            <p:ph type="ftr" sz="quarter" idx="3"/>
          </p:nvPr>
        </p:nvSpPr>
        <p:spPr>
          <a:xfrm>
            <a:off x="4038600" y="5254289"/>
            <a:ext cx="4114800" cy="30182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5254289"/>
            <a:ext cx="2743200" cy="301820"/>
          </a:xfrm>
          <a:prstGeom prst="rect">
            <a:avLst/>
          </a:prstGeom>
        </p:spPr>
        <p:txBody>
          <a:bodyPr vert="horz" lIns="91440" tIns="45720" rIns="91440" bIns="45720" rtlCol="0" anchor="ctr"/>
          <a:lstStyle>
            <a:lvl1pPr algn="r">
              <a:defRPr sz="992">
                <a:solidFill>
                  <a:schemeClr val="tx1">
                    <a:tint val="82000"/>
                  </a:schemeClr>
                </a:solidFill>
              </a:defRPr>
            </a:lvl1pPr>
          </a:lstStyle>
          <a:p>
            <a:fld id="{B1E7D803-E44C-47EE-8712-9FB6D8E64800}" type="slidenum">
              <a:rPr lang="en-US" smtClean="0"/>
              <a:t>‹#›</a:t>
            </a:fld>
            <a:endParaRPr lang="en-US"/>
          </a:p>
        </p:txBody>
      </p:sp>
    </p:spTree>
    <p:extLst>
      <p:ext uri="{BB962C8B-B14F-4D97-AF65-F5344CB8AC3E}">
        <p14:creationId xmlns:p14="http://schemas.microsoft.com/office/powerpoint/2010/main" val="42435698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843"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61" indent="-188961" algn="l" defTabSz="755843" rtl="0" eaLnBrk="1" latinLnBrk="0" hangingPunct="1">
        <a:lnSpc>
          <a:spcPct val="90000"/>
        </a:lnSpc>
        <a:spcBef>
          <a:spcPts val="827"/>
        </a:spcBef>
        <a:buFont typeface="Arial" panose="020B0604020202020204" pitchFamily="34" charset="0"/>
        <a:buChar char="•"/>
        <a:defRPr sz="2314" kern="1200">
          <a:solidFill>
            <a:schemeClr val="tx1"/>
          </a:solidFill>
          <a:latin typeface="+mn-lt"/>
          <a:ea typeface="+mn-ea"/>
          <a:cs typeface="+mn-cs"/>
        </a:defRPr>
      </a:lvl1pPr>
      <a:lvl2pPr marL="566882" indent="-188961" algn="l" defTabSz="755843"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804" indent="-188961" algn="l" defTabSz="755843"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725"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647"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568"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490"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411"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333" indent="-188961" algn="l" defTabSz="755843"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843" rtl="0" eaLnBrk="1" latinLnBrk="0" hangingPunct="1">
        <a:defRPr sz="1488" kern="1200">
          <a:solidFill>
            <a:schemeClr val="tx1"/>
          </a:solidFill>
          <a:latin typeface="+mn-lt"/>
          <a:ea typeface="+mn-ea"/>
          <a:cs typeface="+mn-cs"/>
        </a:defRPr>
      </a:lvl1pPr>
      <a:lvl2pPr marL="377922" algn="l" defTabSz="755843" rtl="0" eaLnBrk="1" latinLnBrk="0" hangingPunct="1">
        <a:defRPr sz="1488" kern="1200">
          <a:solidFill>
            <a:schemeClr val="tx1"/>
          </a:solidFill>
          <a:latin typeface="+mn-lt"/>
          <a:ea typeface="+mn-ea"/>
          <a:cs typeface="+mn-cs"/>
        </a:defRPr>
      </a:lvl2pPr>
      <a:lvl3pPr marL="755843" algn="l" defTabSz="755843" rtl="0" eaLnBrk="1" latinLnBrk="0" hangingPunct="1">
        <a:defRPr sz="1488" kern="1200">
          <a:solidFill>
            <a:schemeClr val="tx1"/>
          </a:solidFill>
          <a:latin typeface="+mn-lt"/>
          <a:ea typeface="+mn-ea"/>
          <a:cs typeface="+mn-cs"/>
        </a:defRPr>
      </a:lvl3pPr>
      <a:lvl4pPr marL="1133765" algn="l" defTabSz="755843" rtl="0" eaLnBrk="1" latinLnBrk="0" hangingPunct="1">
        <a:defRPr sz="1488" kern="1200">
          <a:solidFill>
            <a:schemeClr val="tx1"/>
          </a:solidFill>
          <a:latin typeface="+mn-lt"/>
          <a:ea typeface="+mn-ea"/>
          <a:cs typeface="+mn-cs"/>
        </a:defRPr>
      </a:lvl4pPr>
      <a:lvl5pPr marL="1511686" algn="l" defTabSz="755843" rtl="0" eaLnBrk="1" latinLnBrk="0" hangingPunct="1">
        <a:defRPr sz="1488" kern="1200">
          <a:solidFill>
            <a:schemeClr val="tx1"/>
          </a:solidFill>
          <a:latin typeface="+mn-lt"/>
          <a:ea typeface="+mn-ea"/>
          <a:cs typeface="+mn-cs"/>
        </a:defRPr>
      </a:lvl5pPr>
      <a:lvl6pPr marL="1889608" algn="l" defTabSz="755843" rtl="0" eaLnBrk="1" latinLnBrk="0" hangingPunct="1">
        <a:defRPr sz="1488" kern="1200">
          <a:solidFill>
            <a:schemeClr val="tx1"/>
          </a:solidFill>
          <a:latin typeface="+mn-lt"/>
          <a:ea typeface="+mn-ea"/>
          <a:cs typeface="+mn-cs"/>
        </a:defRPr>
      </a:lvl6pPr>
      <a:lvl7pPr marL="2267529" algn="l" defTabSz="755843" rtl="0" eaLnBrk="1" latinLnBrk="0" hangingPunct="1">
        <a:defRPr sz="1488" kern="1200">
          <a:solidFill>
            <a:schemeClr val="tx1"/>
          </a:solidFill>
          <a:latin typeface="+mn-lt"/>
          <a:ea typeface="+mn-ea"/>
          <a:cs typeface="+mn-cs"/>
        </a:defRPr>
      </a:lvl7pPr>
      <a:lvl8pPr marL="2645451" algn="l" defTabSz="755843" rtl="0" eaLnBrk="1" latinLnBrk="0" hangingPunct="1">
        <a:defRPr sz="1488" kern="1200">
          <a:solidFill>
            <a:schemeClr val="tx1"/>
          </a:solidFill>
          <a:latin typeface="+mn-lt"/>
          <a:ea typeface="+mn-ea"/>
          <a:cs typeface="+mn-cs"/>
        </a:defRPr>
      </a:lvl8pPr>
      <a:lvl9pPr marL="3023372" algn="l" defTabSz="755843"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3.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3.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3.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9.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B057B-48C0-E107-BAE9-EBB7770581E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B4ABAE7-5CCC-EC8D-FFEC-12651697B9D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C1B153D2-7658-0BCF-B6B5-43FEB03CBF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36"/>
            <a:ext cx="12192000" cy="5818616"/>
          </a:xfrm>
          <a:prstGeom prst="rect">
            <a:avLst/>
          </a:prstGeom>
        </p:spPr>
      </p:pic>
      <p:pic>
        <p:nvPicPr>
          <p:cNvPr id="4" name="Picture 3">
            <a:extLst>
              <a:ext uri="{FF2B5EF4-FFF2-40B4-BE49-F238E27FC236}">
                <a16:creationId xmlns:a16="http://schemas.microsoft.com/office/drawing/2014/main" id="{5477B7F3-546E-6568-EFB8-5550B2FDD7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1838" y="170253"/>
            <a:ext cx="3723220" cy="2877033"/>
          </a:xfrm>
          <a:prstGeom prst="rect">
            <a:avLst/>
          </a:prstGeom>
        </p:spPr>
      </p:pic>
      <p:pic>
        <p:nvPicPr>
          <p:cNvPr id="7" name="Picture 6">
            <a:extLst>
              <a:ext uri="{FF2B5EF4-FFF2-40B4-BE49-F238E27FC236}">
                <a16:creationId xmlns:a16="http://schemas.microsoft.com/office/drawing/2014/main" id="{7B43A920-401D-225C-D279-F6ABE920BD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835268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0E89E6-9B8A-68BB-C440-ADE873DCF31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533" y="0"/>
            <a:ext cx="12225065" cy="5856157"/>
          </a:xfrm>
          <a:prstGeom prst="rect">
            <a:avLst/>
          </a:prstGeom>
        </p:spPr>
      </p:pic>
      <p:sp>
        <p:nvSpPr>
          <p:cNvPr id="6" name="Rectangle: Rounded Corners 5">
            <a:extLst>
              <a:ext uri="{FF2B5EF4-FFF2-40B4-BE49-F238E27FC236}">
                <a16:creationId xmlns:a16="http://schemas.microsoft.com/office/drawing/2014/main" id="{8B21CEA1-A862-26A8-325E-03E99979792C}"/>
              </a:ext>
            </a:extLst>
          </p:cNvPr>
          <p:cNvSpPr/>
          <p:nvPr/>
        </p:nvSpPr>
        <p:spPr>
          <a:xfrm>
            <a:off x="1664044" y="181232"/>
            <a:ext cx="4349577"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C1DFC81-EA45-67BA-5800-1FE5C8649C42}"/>
              </a:ext>
            </a:extLst>
          </p:cNvPr>
          <p:cNvSpPr txBox="1"/>
          <p:nvPr/>
        </p:nvSpPr>
        <p:spPr>
          <a:xfrm>
            <a:off x="1791730" y="290552"/>
            <a:ext cx="4131275"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What is a Utility?</a:t>
            </a:r>
          </a:p>
        </p:txBody>
      </p:sp>
      <p:sp>
        <p:nvSpPr>
          <p:cNvPr id="2" name="Arrow: Right 1">
            <a:extLst>
              <a:ext uri="{FF2B5EF4-FFF2-40B4-BE49-F238E27FC236}">
                <a16:creationId xmlns:a16="http://schemas.microsoft.com/office/drawing/2014/main" id="{7BFBDFFB-B9FA-EB92-8D1A-3EEC653CEE65}"/>
              </a:ext>
            </a:extLst>
          </p:cNvPr>
          <p:cNvSpPr/>
          <p:nvPr/>
        </p:nvSpPr>
        <p:spPr>
          <a:xfrm>
            <a:off x="2710249" y="2224216"/>
            <a:ext cx="807308" cy="453081"/>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E0550ACF-2F2E-2E4E-32DF-0F1A983F1BBC}"/>
              </a:ext>
            </a:extLst>
          </p:cNvPr>
          <p:cNvSpPr/>
          <p:nvPr/>
        </p:nvSpPr>
        <p:spPr>
          <a:xfrm>
            <a:off x="6870357" y="2224215"/>
            <a:ext cx="807308" cy="453081"/>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831912F8-1288-51BC-0C96-93517D483A46}"/>
              </a:ext>
            </a:extLst>
          </p:cNvPr>
          <p:cNvSpPr/>
          <p:nvPr/>
        </p:nvSpPr>
        <p:spPr>
          <a:xfrm>
            <a:off x="9465277" y="2701537"/>
            <a:ext cx="807308" cy="453081"/>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1A56FEF-2480-E176-EFD3-D069A27C65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82946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8AEA493-2873-7192-93CA-E41F29DB28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677"/>
            <a:ext cx="12199531" cy="5843925"/>
          </a:xfrm>
          <a:prstGeom prst="rect">
            <a:avLst/>
          </a:prstGeom>
        </p:spPr>
      </p:pic>
      <p:sp>
        <p:nvSpPr>
          <p:cNvPr id="12" name="Rectangle: Rounded Corners 11">
            <a:extLst>
              <a:ext uri="{FF2B5EF4-FFF2-40B4-BE49-F238E27FC236}">
                <a16:creationId xmlns:a16="http://schemas.microsoft.com/office/drawing/2014/main" id="{3052702B-0816-09AC-C4CF-F7B33730B176}"/>
              </a:ext>
            </a:extLst>
          </p:cNvPr>
          <p:cNvSpPr/>
          <p:nvPr/>
        </p:nvSpPr>
        <p:spPr>
          <a:xfrm>
            <a:off x="1664044" y="181232"/>
            <a:ext cx="4975653"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3788998-F2ED-74AB-E23D-6CBFB7251791}"/>
              </a:ext>
            </a:extLst>
          </p:cNvPr>
          <p:cNvSpPr txBox="1"/>
          <p:nvPr/>
        </p:nvSpPr>
        <p:spPr>
          <a:xfrm>
            <a:off x="1791730" y="290552"/>
            <a:ext cx="4847967" cy="646331"/>
          </a:xfrm>
          <a:prstGeom prst="rect">
            <a:avLst/>
          </a:prstGeom>
          <a:noFill/>
        </p:spPr>
        <p:txBody>
          <a:bodyPr wrap="square" rtlCol="0">
            <a:spAutoFit/>
          </a:bodyPr>
          <a:lstStyle/>
          <a:p>
            <a:r>
              <a:rPr lang="en-US" b="1" dirty="0">
                <a:latin typeface="Sora" pitchFamily="2" charset="0"/>
                <a:cs typeface="Sora" pitchFamily="2" charset="0"/>
              </a:rPr>
              <a:t>These utilities are buried underground,  sometimes just a few inches down!</a:t>
            </a:r>
            <a:endParaRPr lang="en-US" b="1" dirty="0">
              <a:solidFill>
                <a:schemeClr val="tx1">
                  <a:lumMod val="75000"/>
                  <a:lumOff val="25000"/>
                </a:schemeClr>
              </a:solidFill>
              <a:latin typeface="Sora" pitchFamily="2" charset="0"/>
              <a:cs typeface="Sora" pitchFamily="2" charset="0"/>
            </a:endParaRPr>
          </a:p>
        </p:txBody>
      </p:sp>
      <p:sp>
        <p:nvSpPr>
          <p:cNvPr id="14" name="Rectangle: Rounded Corners 13">
            <a:extLst>
              <a:ext uri="{FF2B5EF4-FFF2-40B4-BE49-F238E27FC236}">
                <a16:creationId xmlns:a16="http://schemas.microsoft.com/office/drawing/2014/main" id="{77C55145-9F52-8501-9C8A-E2245FC9626E}"/>
              </a:ext>
            </a:extLst>
          </p:cNvPr>
          <p:cNvSpPr/>
          <p:nvPr/>
        </p:nvSpPr>
        <p:spPr>
          <a:xfrm>
            <a:off x="6878595" y="3772930"/>
            <a:ext cx="4835610"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C7D1323-7484-6903-CC74-5982372AFEA5}"/>
              </a:ext>
            </a:extLst>
          </p:cNvPr>
          <p:cNvSpPr txBox="1"/>
          <p:nvPr/>
        </p:nvSpPr>
        <p:spPr>
          <a:xfrm>
            <a:off x="6999673" y="3882250"/>
            <a:ext cx="4607440" cy="646331"/>
          </a:xfrm>
          <a:prstGeom prst="rect">
            <a:avLst/>
          </a:prstGeom>
          <a:noFill/>
        </p:spPr>
        <p:txBody>
          <a:bodyPr wrap="square" rtlCol="0">
            <a:spAutoFit/>
          </a:bodyPr>
          <a:lstStyle/>
          <a:p>
            <a:r>
              <a:rPr lang="en-US" b="1" dirty="0">
                <a:latin typeface="Sora" pitchFamily="2" charset="0"/>
                <a:cs typeface="Sora" pitchFamily="2" charset="0"/>
              </a:rPr>
              <a:t>Your yard, your park, your school, there might be lines right below you.</a:t>
            </a:r>
            <a:endParaRPr lang="en-US"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2DB7CD0A-AEAA-057A-8605-43C3DDA765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2944529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FFD9AD-03F3-7899-B4C6-DB902886DE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6518"/>
            <a:ext cx="12206388" cy="5825482"/>
          </a:xfrm>
          <a:prstGeom prst="rect">
            <a:avLst/>
          </a:prstGeom>
        </p:spPr>
      </p:pic>
      <p:sp>
        <p:nvSpPr>
          <p:cNvPr id="4" name="Rectangle: Rounded Corners 3">
            <a:extLst>
              <a:ext uri="{FF2B5EF4-FFF2-40B4-BE49-F238E27FC236}">
                <a16:creationId xmlns:a16="http://schemas.microsoft.com/office/drawing/2014/main" id="{6045AEAC-26C7-4E19-A705-10176AF6DD14}"/>
              </a:ext>
            </a:extLst>
          </p:cNvPr>
          <p:cNvSpPr/>
          <p:nvPr/>
        </p:nvSpPr>
        <p:spPr>
          <a:xfrm>
            <a:off x="1664044" y="181232"/>
            <a:ext cx="8254313"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FC6440E-CC8B-73A4-3053-004147C91095}"/>
              </a:ext>
            </a:extLst>
          </p:cNvPr>
          <p:cNvSpPr txBox="1"/>
          <p:nvPr/>
        </p:nvSpPr>
        <p:spPr>
          <a:xfrm>
            <a:off x="1791730" y="290552"/>
            <a:ext cx="8126627"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Have you ever seen these before?</a:t>
            </a:r>
          </a:p>
        </p:txBody>
      </p:sp>
      <p:sp>
        <p:nvSpPr>
          <p:cNvPr id="6" name="Rectangle: Rounded Corners 5">
            <a:extLst>
              <a:ext uri="{FF2B5EF4-FFF2-40B4-BE49-F238E27FC236}">
                <a16:creationId xmlns:a16="http://schemas.microsoft.com/office/drawing/2014/main" id="{F32962BA-DC54-3266-C15A-52D6B46762DC}"/>
              </a:ext>
            </a:extLst>
          </p:cNvPr>
          <p:cNvSpPr/>
          <p:nvPr/>
        </p:nvSpPr>
        <p:spPr>
          <a:xfrm>
            <a:off x="902043" y="3223889"/>
            <a:ext cx="2113005"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2208A90-57E1-E077-40FF-047AC0F86689}"/>
              </a:ext>
            </a:extLst>
          </p:cNvPr>
          <p:cNvSpPr txBox="1"/>
          <p:nvPr/>
        </p:nvSpPr>
        <p:spPr>
          <a:xfrm>
            <a:off x="1029730" y="3333208"/>
            <a:ext cx="1985318" cy="276999"/>
          </a:xfrm>
          <a:prstGeom prst="rect">
            <a:avLst/>
          </a:prstGeom>
          <a:noFill/>
        </p:spPr>
        <p:txBody>
          <a:bodyPr wrap="square" rtlCol="0">
            <a:spAutoFit/>
          </a:bodyPr>
          <a:lstStyle/>
          <a:p>
            <a:r>
              <a:rPr lang="en-US" sz="1200" b="1" dirty="0">
                <a:latin typeface="Sora" pitchFamily="2" charset="0"/>
                <a:cs typeface="Sora" pitchFamily="2" charset="0"/>
              </a:rPr>
              <a:t>Where you plan to dig</a:t>
            </a:r>
            <a:endParaRPr lang="en-US" sz="1200"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A12A731E-C91C-D17A-D8A1-8A8B7AE61D3E}"/>
              </a:ext>
            </a:extLst>
          </p:cNvPr>
          <p:cNvSpPr/>
          <p:nvPr/>
        </p:nvSpPr>
        <p:spPr>
          <a:xfrm>
            <a:off x="2030627" y="5128604"/>
            <a:ext cx="844378"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C4A17577-10F1-8626-9E71-EE5A3BE2F017}"/>
              </a:ext>
            </a:extLst>
          </p:cNvPr>
          <p:cNvSpPr txBox="1"/>
          <p:nvPr/>
        </p:nvSpPr>
        <p:spPr>
          <a:xfrm>
            <a:off x="2158313" y="5237923"/>
            <a:ext cx="716691" cy="276999"/>
          </a:xfrm>
          <a:prstGeom prst="rect">
            <a:avLst/>
          </a:prstGeom>
          <a:noFill/>
        </p:spPr>
        <p:txBody>
          <a:bodyPr wrap="square" rtlCol="0">
            <a:spAutoFit/>
          </a:bodyPr>
          <a:lstStyle/>
          <a:p>
            <a:r>
              <a:rPr lang="en-US" sz="1200" b="1" dirty="0">
                <a:latin typeface="Sora" pitchFamily="2" charset="0"/>
                <a:cs typeface="Sora" pitchFamily="2" charset="0"/>
              </a:rPr>
              <a:t>Water</a:t>
            </a:r>
            <a:endParaRPr lang="en-US" sz="1200" b="1" dirty="0">
              <a:solidFill>
                <a:schemeClr val="tx1">
                  <a:lumMod val="75000"/>
                  <a:lumOff val="25000"/>
                </a:schemeClr>
              </a:solidFill>
              <a:latin typeface="Sora" pitchFamily="2" charset="0"/>
              <a:cs typeface="Sora" pitchFamily="2" charset="0"/>
            </a:endParaRPr>
          </a:p>
        </p:txBody>
      </p:sp>
      <p:sp>
        <p:nvSpPr>
          <p:cNvPr id="10" name="Rectangle: Rounded Corners 9">
            <a:extLst>
              <a:ext uri="{FF2B5EF4-FFF2-40B4-BE49-F238E27FC236}">
                <a16:creationId xmlns:a16="http://schemas.microsoft.com/office/drawing/2014/main" id="{4DA134EB-17F6-A00F-4C93-B0D3AB097C9A}"/>
              </a:ext>
            </a:extLst>
          </p:cNvPr>
          <p:cNvSpPr/>
          <p:nvPr/>
        </p:nvSpPr>
        <p:spPr>
          <a:xfrm>
            <a:off x="3521676" y="3223889"/>
            <a:ext cx="1734065"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1FCB067-73BB-E4AB-B4E3-3E0213A7AD09}"/>
              </a:ext>
            </a:extLst>
          </p:cNvPr>
          <p:cNvSpPr txBox="1"/>
          <p:nvPr/>
        </p:nvSpPr>
        <p:spPr>
          <a:xfrm>
            <a:off x="3649363" y="3333208"/>
            <a:ext cx="1532237" cy="276999"/>
          </a:xfrm>
          <a:prstGeom prst="rect">
            <a:avLst/>
          </a:prstGeom>
          <a:noFill/>
        </p:spPr>
        <p:txBody>
          <a:bodyPr wrap="square" rtlCol="0">
            <a:spAutoFit/>
          </a:bodyPr>
          <a:lstStyle/>
          <a:p>
            <a:r>
              <a:rPr lang="en-US" sz="1200" b="1" dirty="0">
                <a:latin typeface="Sora" pitchFamily="2" charset="0"/>
                <a:cs typeface="Sora" pitchFamily="2" charset="0"/>
              </a:rPr>
              <a:t>Reclaimed Water</a:t>
            </a:r>
            <a:endParaRPr lang="en-US" sz="1200" b="1" dirty="0">
              <a:solidFill>
                <a:schemeClr val="tx1">
                  <a:lumMod val="75000"/>
                  <a:lumOff val="25000"/>
                </a:schemeClr>
              </a:solidFill>
              <a:latin typeface="Sora" pitchFamily="2" charset="0"/>
              <a:cs typeface="Sora" pitchFamily="2" charset="0"/>
            </a:endParaRPr>
          </a:p>
        </p:txBody>
      </p:sp>
      <p:sp>
        <p:nvSpPr>
          <p:cNvPr id="12" name="Rectangle: Rounded Corners 11">
            <a:extLst>
              <a:ext uri="{FF2B5EF4-FFF2-40B4-BE49-F238E27FC236}">
                <a16:creationId xmlns:a16="http://schemas.microsoft.com/office/drawing/2014/main" id="{F66DDA42-9105-3AF2-A7F7-73AE59CA2861}"/>
              </a:ext>
            </a:extLst>
          </p:cNvPr>
          <p:cNvSpPr/>
          <p:nvPr/>
        </p:nvSpPr>
        <p:spPr>
          <a:xfrm>
            <a:off x="6001265" y="3223889"/>
            <a:ext cx="1734065"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26BA9B00-579D-C557-14CD-0664E3500F22}"/>
              </a:ext>
            </a:extLst>
          </p:cNvPr>
          <p:cNvSpPr txBox="1"/>
          <p:nvPr/>
        </p:nvSpPr>
        <p:spPr>
          <a:xfrm>
            <a:off x="6128952" y="3333208"/>
            <a:ext cx="1532237" cy="276999"/>
          </a:xfrm>
          <a:prstGeom prst="rect">
            <a:avLst/>
          </a:prstGeom>
          <a:noFill/>
        </p:spPr>
        <p:txBody>
          <a:bodyPr wrap="square" rtlCol="0">
            <a:spAutoFit/>
          </a:bodyPr>
          <a:lstStyle/>
          <a:p>
            <a:r>
              <a:rPr lang="en-US" sz="1200" b="1" dirty="0">
                <a:latin typeface="Sora" pitchFamily="2" charset="0"/>
                <a:cs typeface="Sora" pitchFamily="2" charset="0"/>
              </a:rPr>
              <a:t>Temporary Mark</a:t>
            </a:r>
            <a:endParaRPr lang="en-US" sz="1200" b="1" dirty="0">
              <a:solidFill>
                <a:schemeClr val="tx1">
                  <a:lumMod val="75000"/>
                  <a:lumOff val="25000"/>
                </a:schemeClr>
              </a:solidFill>
              <a:latin typeface="Sora" pitchFamily="2" charset="0"/>
              <a:cs typeface="Sora" pitchFamily="2" charset="0"/>
            </a:endParaRPr>
          </a:p>
        </p:txBody>
      </p:sp>
      <p:sp>
        <p:nvSpPr>
          <p:cNvPr id="14" name="Rectangle: Rounded Corners 13">
            <a:extLst>
              <a:ext uri="{FF2B5EF4-FFF2-40B4-BE49-F238E27FC236}">
                <a16:creationId xmlns:a16="http://schemas.microsoft.com/office/drawing/2014/main" id="{EB92CFF1-7CFD-A1CA-52A5-F81FFF62E883}"/>
              </a:ext>
            </a:extLst>
          </p:cNvPr>
          <p:cNvSpPr/>
          <p:nvPr/>
        </p:nvSpPr>
        <p:spPr>
          <a:xfrm>
            <a:off x="8593082" y="3223889"/>
            <a:ext cx="918518"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2223075-8B16-B627-C7D8-902F0C82B1D4}"/>
              </a:ext>
            </a:extLst>
          </p:cNvPr>
          <p:cNvSpPr txBox="1"/>
          <p:nvPr/>
        </p:nvSpPr>
        <p:spPr>
          <a:xfrm>
            <a:off x="8720768" y="3333208"/>
            <a:ext cx="700215" cy="276999"/>
          </a:xfrm>
          <a:prstGeom prst="rect">
            <a:avLst/>
          </a:prstGeom>
          <a:noFill/>
        </p:spPr>
        <p:txBody>
          <a:bodyPr wrap="square" rtlCol="0">
            <a:spAutoFit/>
          </a:bodyPr>
          <a:lstStyle/>
          <a:p>
            <a:r>
              <a:rPr lang="en-US" sz="1200" b="1" dirty="0">
                <a:latin typeface="Sora" pitchFamily="2" charset="0"/>
                <a:cs typeface="Sora" pitchFamily="2" charset="0"/>
              </a:rPr>
              <a:t>Sewer</a:t>
            </a:r>
            <a:endParaRPr lang="en-US" sz="1200" b="1" dirty="0">
              <a:solidFill>
                <a:schemeClr val="tx1">
                  <a:lumMod val="75000"/>
                  <a:lumOff val="25000"/>
                </a:schemeClr>
              </a:solidFill>
              <a:latin typeface="Sora" pitchFamily="2" charset="0"/>
              <a:cs typeface="Sora" pitchFamily="2" charset="0"/>
            </a:endParaRPr>
          </a:p>
        </p:txBody>
      </p:sp>
      <p:sp>
        <p:nvSpPr>
          <p:cNvPr id="16" name="Rectangle: Rounded Corners 15">
            <a:extLst>
              <a:ext uri="{FF2B5EF4-FFF2-40B4-BE49-F238E27FC236}">
                <a16:creationId xmlns:a16="http://schemas.microsoft.com/office/drawing/2014/main" id="{41EA9026-F2EE-9596-6F96-F70EA37CD439}"/>
              </a:ext>
            </a:extLst>
          </p:cNvPr>
          <p:cNvSpPr/>
          <p:nvPr/>
        </p:nvSpPr>
        <p:spPr>
          <a:xfrm>
            <a:off x="4841763" y="5128604"/>
            <a:ext cx="1159502"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5ED99929-500C-4B0E-351B-481EADA731EF}"/>
              </a:ext>
            </a:extLst>
          </p:cNvPr>
          <p:cNvSpPr txBox="1"/>
          <p:nvPr/>
        </p:nvSpPr>
        <p:spPr>
          <a:xfrm>
            <a:off x="4969449" y="5237923"/>
            <a:ext cx="1031816" cy="276999"/>
          </a:xfrm>
          <a:prstGeom prst="rect">
            <a:avLst/>
          </a:prstGeom>
          <a:noFill/>
        </p:spPr>
        <p:txBody>
          <a:bodyPr wrap="square" rtlCol="0">
            <a:spAutoFit/>
          </a:bodyPr>
          <a:lstStyle/>
          <a:p>
            <a:r>
              <a:rPr lang="en-US" sz="1200" b="1" dirty="0">
                <a:latin typeface="Sora" pitchFamily="2" charset="0"/>
                <a:cs typeface="Sora" pitchFamily="2" charset="0"/>
              </a:rPr>
              <a:t>Electricity</a:t>
            </a:r>
            <a:endParaRPr lang="en-US" sz="1200" b="1" dirty="0">
              <a:solidFill>
                <a:schemeClr val="tx1">
                  <a:lumMod val="75000"/>
                  <a:lumOff val="25000"/>
                </a:schemeClr>
              </a:solidFill>
              <a:latin typeface="Sora" pitchFamily="2" charset="0"/>
              <a:cs typeface="Sora" pitchFamily="2" charset="0"/>
            </a:endParaRPr>
          </a:p>
        </p:txBody>
      </p:sp>
      <p:sp>
        <p:nvSpPr>
          <p:cNvPr id="18" name="Rectangle: Rounded Corners 17">
            <a:extLst>
              <a:ext uri="{FF2B5EF4-FFF2-40B4-BE49-F238E27FC236}">
                <a16:creationId xmlns:a16="http://schemas.microsoft.com/office/drawing/2014/main" id="{1E233687-2DD6-DB87-0A7E-CEAEEBBEED19}"/>
              </a:ext>
            </a:extLst>
          </p:cNvPr>
          <p:cNvSpPr/>
          <p:nvPr/>
        </p:nvSpPr>
        <p:spPr>
          <a:xfrm>
            <a:off x="7304902" y="5116353"/>
            <a:ext cx="712574"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7BD4C48E-F3D1-2C5B-9F5C-8516C9698699}"/>
              </a:ext>
            </a:extLst>
          </p:cNvPr>
          <p:cNvSpPr txBox="1"/>
          <p:nvPr/>
        </p:nvSpPr>
        <p:spPr>
          <a:xfrm>
            <a:off x="7432588" y="5225672"/>
            <a:ext cx="527223" cy="276999"/>
          </a:xfrm>
          <a:prstGeom prst="rect">
            <a:avLst/>
          </a:prstGeom>
          <a:noFill/>
        </p:spPr>
        <p:txBody>
          <a:bodyPr wrap="square" rtlCol="0">
            <a:spAutoFit/>
          </a:bodyPr>
          <a:lstStyle/>
          <a:p>
            <a:r>
              <a:rPr lang="en-US" sz="1200" b="1" dirty="0">
                <a:latin typeface="Sora" pitchFamily="2" charset="0"/>
                <a:cs typeface="Sora" pitchFamily="2" charset="0"/>
              </a:rPr>
              <a:t>Gas</a:t>
            </a:r>
            <a:endParaRPr lang="en-US" sz="1200" b="1" dirty="0">
              <a:solidFill>
                <a:schemeClr val="tx1">
                  <a:lumMod val="75000"/>
                  <a:lumOff val="25000"/>
                </a:schemeClr>
              </a:solidFill>
              <a:latin typeface="Sora" pitchFamily="2" charset="0"/>
              <a:cs typeface="Sora" pitchFamily="2" charset="0"/>
            </a:endParaRPr>
          </a:p>
        </p:txBody>
      </p:sp>
      <p:sp>
        <p:nvSpPr>
          <p:cNvPr id="20" name="Rectangle: Rounded Corners 19">
            <a:extLst>
              <a:ext uri="{FF2B5EF4-FFF2-40B4-BE49-F238E27FC236}">
                <a16:creationId xmlns:a16="http://schemas.microsoft.com/office/drawing/2014/main" id="{759FDBF5-C7C9-1E9B-216F-76E3451E9BC3}"/>
              </a:ext>
            </a:extLst>
          </p:cNvPr>
          <p:cNvSpPr/>
          <p:nvPr/>
        </p:nvSpPr>
        <p:spPr>
          <a:xfrm>
            <a:off x="9920388" y="5128604"/>
            <a:ext cx="1958546"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C51333FE-32D0-91B4-84A0-5FFD9B666D6A}"/>
              </a:ext>
            </a:extLst>
          </p:cNvPr>
          <p:cNvSpPr txBox="1"/>
          <p:nvPr/>
        </p:nvSpPr>
        <p:spPr>
          <a:xfrm>
            <a:off x="10006884" y="5237923"/>
            <a:ext cx="1830860" cy="276999"/>
          </a:xfrm>
          <a:prstGeom prst="rect">
            <a:avLst/>
          </a:prstGeom>
          <a:noFill/>
        </p:spPr>
        <p:txBody>
          <a:bodyPr wrap="square" rtlCol="0">
            <a:spAutoFit/>
          </a:bodyPr>
          <a:lstStyle/>
          <a:p>
            <a:r>
              <a:rPr lang="en-US" sz="1200" b="1" dirty="0">
                <a:solidFill>
                  <a:schemeClr val="tx1">
                    <a:lumMod val="75000"/>
                    <a:lumOff val="25000"/>
                  </a:schemeClr>
                </a:solidFill>
                <a:latin typeface="Sora" pitchFamily="2" charset="0"/>
                <a:cs typeface="Sora" pitchFamily="2" charset="0"/>
              </a:rPr>
              <a:t>Telephone &amp; Internet</a:t>
            </a:r>
          </a:p>
        </p:txBody>
      </p:sp>
      <p:sp>
        <p:nvSpPr>
          <p:cNvPr id="2" name="Rectangle: Rounded Corners 1">
            <a:extLst>
              <a:ext uri="{FF2B5EF4-FFF2-40B4-BE49-F238E27FC236}">
                <a16:creationId xmlns:a16="http://schemas.microsoft.com/office/drawing/2014/main" id="{7EBAE8E8-62CC-77E4-EA2E-FA6854E73082}"/>
              </a:ext>
            </a:extLst>
          </p:cNvPr>
          <p:cNvSpPr/>
          <p:nvPr/>
        </p:nvSpPr>
        <p:spPr>
          <a:xfrm>
            <a:off x="1664044" y="1209855"/>
            <a:ext cx="712072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ACB014F2-0C8B-FE37-2725-1AC3C19FD6DE}"/>
              </a:ext>
            </a:extLst>
          </p:cNvPr>
          <p:cNvSpPr txBox="1"/>
          <p:nvPr/>
        </p:nvSpPr>
        <p:spPr>
          <a:xfrm>
            <a:off x="1791730" y="1319174"/>
            <a:ext cx="6929037" cy="276999"/>
          </a:xfrm>
          <a:prstGeom prst="rect">
            <a:avLst/>
          </a:prstGeom>
          <a:noFill/>
        </p:spPr>
        <p:txBody>
          <a:bodyPr wrap="square" rtlCol="0">
            <a:spAutoFit/>
          </a:bodyPr>
          <a:lstStyle/>
          <a:p>
            <a:r>
              <a:rPr lang="en-US" sz="1200" b="1" dirty="0">
                <a:latin typeface="Sora" pitchFamily="2" charset="0"/>
                <a:cs typeface="Sora" pitchFamily="2" charset="0"/>
              </a:rPr>
              <a:t>These show exactly where underground lines are, and each one has a special meaning</a:t>
            </a:r>
            <a:endParaRPr lang="en-US" sz="1200" b="1" dirty="0">
              <a:solidFill>
                <a:schemeClr val="tx1">
                  <a:lumMod val="75000"/>
                  <a:lumOff val="25000"/>
                </a:schemeClr>
              </a:solidFill>
              <a:latin typeface="Sora" pitchFamily="2" charset="0"/>
              <a:cs typeface="Sora" pitchFamily="2" charset="0"/>
            </a:endParaRPr>
          </a:p>
        </p:txBody>
      </p:sp>
      <p:pic>
        <p:nvPicPr>
          <p:cNvPr id="23" name="Picture 22">
            <a:extLst>
              <a:ext uri="{FF2B5EF4-FFF2-40B4-BE49-F238E27FC236}">
                <a16:creationId xmlns:a16="http://schemas.microsoft.com/office/drawing/2014/main" id="{E19545AC-9CF2-4019-ED0A-3002E4C6FA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29725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P spid="2" grpId="0" animBg="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4D867A-F140-4022-3257-897BACBCB3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76"/>
            <a:ext cx="12190992" cy="5668811"/>
          </a:xfrm>
          <a:prstGeom prst="rect">
            <a:avLst/>
          </a:prstGeom>
        </p:spPr>
      </p:pic>
      <p:sp>
        <p:nvSpPr>
          <p:cNvPr id="8" name="Rectangle: Rounded Corners 7">
            <a:extLst>
              <a:ext uri="{FF2B5EF4-FFF2-40B4-BE49-F238E27FC236}">
                <a16:creationId xmlns:a16="http://schemas.microsoft.com/office/drawing/2014/main" id="{7FE4E66B-8328-1D26-7B5B-C388BB10F20F}"/>
              </a:ext>
            </a:extLst>
          </p:cNvPr>
          <p:cNvSpPr/>
          <p:nvPr/>
        </p:nvSpPr>
        <p:spPr>
          <a:xfrm>
            <a:off x="1664044" y="181232"/>
            <a:ext cx="4975653"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3B27DCD4-B9C9-7C59-58F9-20C4DDBC63E8}"/>
              </a:ext>
            </a:extLst>
          </p:cNvPr>
          <p:cNvSpPr txBox="1"/>
          <p:nvPr/>
        </p:nvSpPr>
        <p:spPr>
          <a:xfrm>
            <a:off x="1791730" y="290552"/>
            <a:ext cx="4847967" cy="646331"/>
          </a:xfrm>
          <a:prstGeom prst="rect">
            <a:avLst/>
          </a:prstGeom>
          <a:noFill/>
        </p:spPr>
        <p:txBody>
          <a:bodyPr wrap="square" rtlCol="0">
            <a:spAutoFit/>
          </a:bodyPr>
          <a:lstStyle/>
          <a:p>
            <a:r>
              <a:rPr lang="en-US" b="1" dirty="0">
                <a:latin typeface="Sora" pitchFamily="2" charset="0"/>
                <a:cs typeface="Sora" pitchFamily="2" charset="0"/>
              </a:rPr>
              <a:t>What are some projects around your house that might need digging?</a:t>
            </a:r>
            <a:endParaRPr lang="en-US" b="1" dirty="0">
              <a:solidFill>
                <a:schemeClr val="tx1">
                  <a:lumMod val="75000"/>
                  <a:lumOff val="25000"/>
                </a:schemeClr>
              </a:solidFill>
              <a:latin typeface="Sora" pitchFamily="2" charset="0"/>
              <a:cs typeface="Sora" pitchFamily="2" charset="0"/>
            </a:endParaRPr>
          </a:p>
        </p:txBody>
      </p:sp>
      <p:sp>
        <p:nvSpPr>
          <p:cNvPr id="10" name="Rectangle: Rounded Corners 9">
            <a:extLst>
              <a:ext uri="{FF2B5EF4-FFF2-40B4-BE49-F238E27FC236}">
                <a16:creationId xmlns:a16="http://schemas.microsoft.com/office/drawing/2014/main" id="{BF98E2B9-B15A-457F-60E9-7FA8F43A111F}"/>
              </a:ext>
            </a:extLst>
          </p:cNvPr>
          <p:cNvSpPr/>
          <p:nvPr/>
        </p:nvSpPr>
        <p:spPr>
          <a:xfrm>
            <a:off x="3484607" y="1779371"/>
            <a:ext cx="3006810"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ABAEBA4-7C26-0F7D-A8D5-CC427E8E43DE}"/>
              </a:ext>
            </a:extLst>
          </p:cNvPr>
          <p:cNvSpPr txBox="1"/>
          <p:nvPr/>
        </p:nvSpPr>
        <p:spPr>
          <a:xfrm>
            <a:off x="3612292" y="1888690"/>
            <a:ext cx="2821459" cy="369332"/>
          </a:xfrm>
          <a:prstGeom prst="rect">
            <a:avLst/>
          </a:prstGeom>
          <a:noFill/>
        </p:spPr>
        <p:txBody>
          <a:bodyPr wrap="square" rtlCol="0">
            <a:spAutoFit/>
          </a:bodyPr>
          <a:lstStyle/>
          <a:p>
            <a:r>
              <a:rPr lang="en-US" b="1" dirty="0">
                <a:latin typeface="Sora" pitchFamily="2" charset="0"/>
                <a:cs typeface="Sora" pitchFamily="2" charset="0"/>
              </a:rPr>
              <a:t>Putting in a new fence</a:t>
            </a:r>
            <a:endParaRPr lang="en-US" b="1" dirty="0">
              <a:solidFill>
                <a:schemeClr val="tx1">
                  <a:lumMod val="75000"/>
                  <a:lumOff val="25000"/>
                </a:schemeClr>
              </a:solidFill>
              <a:latin typeface="Sora" pitchFamily="2" charset="0"/>
              <a:cs typeface="Sora" pitchFamily="2" charset="0"/>
            </a:endParaRPr>
          </a:p>
        </p:txBody>
      </p:sp>
      <p:sp>
        <p:nvSpPr>
          <p:cNvPr id="12" name="Rectangle: Rounded Corners 11">
            <a:extLst>
              <a:ext uri="{FF2B5EF4-FFF2-40B4-BE49-F238E27FC236}">
                <a16:creationId xmlns:a16="http://schemas.microsoft.com/office/drawing/2014/main" id="{4F2B7F9D-A7E6-D17B-CED2-959F586ABE9F}"/>
              </a:ext>
            </a:extLst>
          </p:cNvPr>
          <p:cNvSpPr/>
          <p:nvPr/>
        </p:nvSpPr>
        <p:spPr>
          <a:xfrm>
            <a:off x="8692845" y="4959177"/>
            <a:ext cx="3309685"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1D901A1-BA13-2E25-6098-6273A4EFACD2}"/>
              </a:ext>
            </a:extLst>
          </p:cNvPr>
          <p:cNvSpPr txBox="1"/>
          <p:nvPr/>
        </p:nvSpPr>
        <p:spPr>
          <a:xfrm>
            <a:off x="8839201" y="5068496"/>
            <a:ext cx="3105664" cy="369332"/>
          </a:xfrm>
          <a:prstGeom prst="rect">
            <a:avLst/>
          </a:prstGeom>
          <a:noFill/>
        </p:spPr>
        <p:txBody>
          <a:bodyPr wrap="square" rtlCol="0">
            <a:spAutoFit/>
          </a:bodyPr>
          <a:lstStyle/>
          <a:p>
            <a:r>
              <a:rPr lang="en-US" b="1" dirty="0">
                <a:latin typeface="Sora" pitchFamily="2" charset="0"/>
                <a:cs typeface="Sora" pitchFamily="2" charset="0"/>
              </a:rPr>
              <a:t>Putting in a new mailbox</a:t>
            </a:r>
            <a:endParaRPr lang="en-US" b="1" dirty="0">
              <a:solidFill>
                <a:schemeClr val="tx1">
                  <a:lumMod val="75000"/>
                  <a:lumOff val="25000"/>
                </a:schemeClr>
              </a:solidFill>
              <a:latin typeface="Sora" pitchFamily="2" charset="0"/>
              <a:cs typeface="Sora" pitchFamily="2" charset="0"/>
            </a:endParaRPr>
          </a:p>
        </p:txBody>
      </p:sp>
      <p:sp>
        <p:nvSpPr>
          <p:cNvPr id="14" name="Rectangle: Rounded Corners 13">
            <a:extLst>
              <a:ext uri="{FF2B5EF4-FFF2-40B4-BE49-F238E27FC236}">
                <a16:creationId xmlns:a16="http://schemas.microsoft.com/office/drawing/2014/main" id="{1738BA76-4903-4351-EE8F-838C140569CD}"/>
              </a:ext>
            </a:extLst>
          </p:cNvPr>
          <p:cNvSpPr/>
          <p:nvPr/>
        </p:nvSpPr>
        <p:spPr>
          <a:xfrm>
            <a:off x="8641494" y="1779371"/>
            <a:ext cx="2166549"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93FD59C-CE3B-BA8E-D8BA-90B8C15C9C5F}"/>
              </a:ext>
            </a:extLst>
          </p:cNvPr>
          <p:cNvSpPr txBox="1"/>
          <p:nvPr/>
        </p:nvSpPr>
        <p:spPr>
          <a:xfrm>
            <a:off x="8769179" y="1888690"/>
            <a:ext cx="1907059" cy="369332"/>
          </a:xfrm>
          <a:prstGeom prst="rect">
            <a:avLst/>
          </a:prstGeom>
          <a:noFill/>
        </p:spPr>
        <p:txBody>
          <a:bodyPr wrap="square" rtlCol="0">
            <a:spAutoFit/>
          </a:bodyPr>
          <a:lstStyle/>
          <a:p>
            <a:r>
              <a:rPr lang="en-US" b="1" dirty="0">
                <a:latin typeface="Sora" pitchFamily="2" charset="0"/>
                <a:cs typeface="Sora" pitchFamily="2" charset="0"/>
              </a:rPr>
              <a:t>Planting a tree</a:t>
            </a:r>
            <a:endParaRPr lang="en-US" b="1" dirty="0">
              <a:solidFill>
                <a:schemeClr val="tx1">
                  <a:lumMod val="75000"/>
                  <a:lumOff val="25000"/>
                </a:schemeClr>
              </a:solidFill>
              <a:latin typeface="Sora" pitchFamily="2" charset="0"/>
              <a:cs typeface="Sora" pitchFamily="2" charset="0"/>
            </a:endParaRPr>
          </a:p>
        </p:txBody>
      </p:sp>
      <p:sp>
        <p:nvSpPr>
          <p:cNvPr id="16" name="Rectangle: Rounded Corners 15">
            <a:extLst>
              <a:ext uri="{FF2B5EF4-FFF2-40B4-BE49-F238E27FC236}">
                <a16:creationId xmlns:a16="http://schemas.microsoft.com/office/drawing/2014/main" id="{D88E07FA-56E6-65E3-33D4-E6BD2AC473DC}"/>
              </a:ext>
            </a:extLst>
          </p:cNvPr>
          <p:cNvSpPr/>
          <p:nvPr/>
        </p:nvSpPr>
        <p:spPr>
          <a:xfrm>
            <a:off x="3912974" y="4942701"/>
            <a:ext cx="2453733"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FB93279D-D658-ABC2-CCEC-C08E0CCA5245}"/>
              </a:ext>
            </a:extLst>
          </p:cNvPr>
          <p:cNvSpPr txBox="1"/>
          <p:nvPr/>
        </p:nvSpPr>
        <p:spPr>
          <a:xfrm>
            <a:off x="4040660" y="5052020"/>
            <a:ext cx="2302476" cy="369332"/>
          </a:xfrm>
          <a:prstGeom prst="rect">
            <a:avLst/>
          </a:prstGeom>
          <a:noFill/>
        </p:spPr>
        <p:txBody>
          <a:bodyPr wrap="square" rtlCol="0">
            <a:spAutoFit/>
          </a:bodyPr>
          <a:lstStyle/>
          <a:p>
            <a:r>
              <a:rPr lang="en-US" b="1" dirty="0">
                <a:latin typeface="Sora" pitchFamily="2" charset="0"/>
                <a:cs typeface="Sora" pitchFamily="2" charset="0"/>
              </a:rPr>
              <a:t>Planting a garden</a:t>
            </a:r>
            <a:endParaRPr lang="en-US"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C2A49E55-94A5-E6A3-0D47-D092273BEC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86236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FF538B-B2DE-4E33-2D7E-0F1FA3F650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76"/>
            <a:ext cx="12190992" cy="5668811"/>
          </a:xfrm>
          <a:prstGeom prst="rect">
            <a:avLst/>
          </a:prstGeom>
        </p:spPr>
      </p:pic>
      <p:sp>
        <p:nvSpPr>
          <p:cNvPr id="4" name="Rectangle: Rounded Corners 3">
            <a:extLst>
              <a:ext uri="{FF2B5EF4-FFF2-40B4-BE49-F238E27FC236}">
                <a16:creationId xmlns:a16="http://schemas.microsoft.com/office/drawing/2014/main" id="{54608B2A-FBA9-8ACD-F191-47EF160B839D}"/>
              </a:ext>
            </a:extLst>
          </p:cNvPr>
          <p:cNvSpPr/>
          <p:nvPr/>
        </p:nvSpPr>
        <p:spPr>
          <a:xfrm>
            <a:off x="1664045" y="181232"/>
            <a:ext cx="2929590"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3F0AA4E-E94B-150D-2058-B440607182B1}"/>
              </a:ext>
            </a:extLst>
          </p:cNvPr>
          <p:cNvSpPr txBox="1"/>
          <p:nvPr/>
        </p:nvSpPr>
        <p:spPr>
          <a:xfrm>
            <a:off x="1791731" y="290552"/>
            <a:ext cx="2854410" cy="646331"/>
          </a:xfrm>
          <a:prstGeom prst="rect">
            <a:avLst/>
          </a:prstGeom>
          <a:noFill/>
        </p:spPr>
        <p:txBody>
          <a:bodyPr wrap="square" rtlCol="0">
            <a:spAutoFit/>
          </a:bodyPr>
          <a:lstStyle/>
          <a:p>
            <a:r>
              <a:rPr lang="en-US" b="1" dirty="0"/>
              <a:t>What do you think would happen if you hit a line?</a:t>
            </a:r>
            <a:endParaRPr lang="en-US"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69535A32-CBBF-91BA-80F4-1783CE5B8B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277886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28978A-ED3B-8560-AD2F-855E723A08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76"/>
            <a:ext cx="12190992" cy="5668811"/>
          </a:xfrm>
          <a:prstGeom prst="rect">
            <a:avLst/>
          </a:prstGeom>
        </p:spPr>
      </p:pic>
      <p:sp>
        <p:nvSpPr>
          <p:cNvPr id="4" name="Rectangle: Rounded Corners 3">
            <a:extLst>
              <a:ext uri="{FF2B5EF4-FFF2-40B4-BE49-F238E27FC236}">
                <a16:creationId xmlns:a16="http://schemas.microsoft.com/office/drawing/2014/main" id="{742F6088-A955-004A-06D6-F81D99472504}"/>
              </a:ext>
            </a:extLst>
          </p:cNvPr>
          <p:cNvSpPr/>
          <p:nvPr/>
        </p:nvSpPr>
        <p:spPr>
          <a:xfrm>
            <a:off x="1614618" y="930874"/>
            <a:ext cx="1725075"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26E9EF4-DCA3-8C5A-B3BC-BB7F002E4193}"/>
              </a:ext>
            </a:extLst>
          </p:cNvPr>
          <p:cNvSpPr txBox="1"/>
          <p:nvPr/>
        </p:nvSpPr>
        <p:spPr>
          <a:xfrm>
            <a:off x="1742303" y="1040193"/>
            <a:ext cx="1618735" cy="369332"/>
          </a:xfrm>
          <a:prstGeom prst="rect">
            <a:avLst/>
          </a:prstGeom>
          <a:noFill/>
        </p:spPr>
        <p:txBody>
          <a:bodyPr wrap="square" rtlCol="0">
            <a:spAutoFit/>
          </a:bodyPr>
          <a:lstStyle/>
          <a:p>
            <a:r>
              <a:rPr lang="en-US" b="1" dirty="0">
                <a:latin typeface="Sora" pitchFamily="2" charset="0"/>
                <a:cs typeface="Sora" pitchFamily="2" charset="0"/>
              </a:rPr>
              <a:t>No internet</a:t>
            </a:r>
            <a:endParaRPr lang="en-US" b="1" dirty="0">
              <a:solidFill>
                <a:schemeClr val="tx1">
                  <a:lumMod val="75000"/>
                  <a:lumOff val="25000"/>
                </a:schemeClr>
              </a:solidFill>
              <a:latin typeface="Sora" pitchFamily="2" charset="0"/>
              <a:cs typeface="Sora" pitchFamily="2" charset="0"/>
            </a:endParaRPr>
          </a:p>
        </p:txBody>
      </p:sp>
      <p:sp>
        <p:nvSpPr>
          <p:cNvPr id="6" name="Rectangle: Rounded Corners 5">
            <a:extLst>
              <a:ext uri="{FF2B5EF4-FFF2-40B4-BE49-F238E27FC236}">
                <a16:creationId xmlns:a16="http://schemas.microsoft.com/office/drawing/2014/main" id="{8B77EFF1-DDEB-8D72-0CA4-966D7DF3ECF8}"/>
              </a:ext>
            </a:extLst>
          </p:cNvPr>
          <p:cNvSpPr/>
          <p:nvPr/>
        </p:nvSpPr>
        <p:spPr>
          <a:xfrm>
            <a:off x="5667633" y="132655"/>
            <a:ext cx="1066650"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293BA5BE-6BA4-FA97-6C07-3069807AABC2}"/>
              </a:ext>
            </a:extLst>
          </p:cNvPr>
          <p:cNvSpPr txBox="1"/>
          <p:nvPr/>
        </p:nvSpPr>
        <p:spPr>
          <a:xfrm>
            <a:off x="5795318" y="241974"/>
            <a:ext cx="1000898" cy="369332"/>
          </a:xfrm>
          <a:prstGeom prst="rect">
            <a:avLst/>
          </a:prstGeom>
          <a:noFill/>
        </p:spPr>
        <p:txBody>
          <a:bodyPr wrap="square" rtlCol="0">
            <a:spAutoFit/>
          </a:bodyPr>
          <a:lstStyle/>
          <a:p>
            <a:r>
              <a:rPr lang="en-US" b="1" dirty="0">
                <a:latin typeface="Sora" pitchFamily="2" charset="0"/>
                <a:cs typeface="Sora" pitchFamily="2" charset="0"/>
              </a:rPr>
              <a:t>No TV</a:t>
            </a:r>
            <a:endParaRPr lang="en-US"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F2E531D4-D08A-62CF-1B8F-5E4D710847E6}"/>
              </a:ext>
            </a:extLst>
          </p:cNvPr>
          <p:cNvSpPr/>
          <p:nvPr/>
        </p:nvSpPr>
        <p:spPr>
          <a:xfrm>
            <a:off x="9605321" y="241974"/>
            <a:ext cx="1136721"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2899E13-953E-64D8-67A4-5E537AE0992B}"/>
              </a:ext>
            </a:extLst>
          </p:cNvPr>
          <p:cNvSpPr txBox="1"/>
          <p:nvPr/>
        </p:nvSpPr>
        <p:spPr>
          <a:xfrm>
            <a:off x="9733007" y="351293"/>
            <a:ext cx="1066649" cy="369332"/>
          </a:xfrm>
          <a:prstGeom prst="rect">
            <a:avLst/>
          </a:prstGeom>
          <a:noFill/>
        </p:spPr>
        <p:txBody>
          <a:bodyPr wrap="square" rtlCol="0">
            <a:spAutoFit/>
          </a:bodyPr>
          <a:lstStyle/>
          <a:p>
            <a:r>
              <a:rPr lang="en-US" b="1" dirty="0">
                <a:latin typeface="Sora" pitchFamily="2" charset="0"/>
                <a:cs typeface="Sora" pitchFamily="2" charset="0"/>
              </a:rPr>
              <a:t>No fun</a:t>
            </a:r>
            <a:endParaRPr lang="en-US"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0FEB065E-456D-A4D1-C500-602C5E898E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35947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B44501-C642-55F5-0D52-BA7FD783D0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E323EFD5-9803-32BA-4D8C-ADF948A986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1923" y="635431"/>
            <a:ext cx="3668153" cy="2834482"/>
          </a:xfrm>
          <a:prstGeom prst="rect">
            <a:avLst/>
          </a:prstGeom>
        </p:spPr>
      </p:pic>
      <p:sp>
        <p:nvSpPr>
          <p:cNvPr id="6" name="Rectangle: Rounded Corners 5">
            <a:extLst>
              <a:ext uri="{FF2B5EF4-FFF2-40B4-BE49-F238E27FC236}">
                <a16:creationId xmlns:a16="http://schemas.microsoft.com/office/drawing/2014/main" id="{236BEE7A-27C9-61CB-526D-143BEBD333EC}"/>
              </a:ext>
            </a:extLst>
          </p:cNvPr>
          <p:cNvSpPr/>
          <p:nvPr/>
        </p:nvSpPr>
        <p:spPr>
          <a:xfrm>
            <a:off x="181025" y="4673715"/>
            <a:ext cx="1725075"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553964C-4C6C-A882-AB5C-3933CC47E4E1}"/>
              </a:ext>
            </a:extLst>
          </p:cNvPr>
          <p:cNvSpPr txBox="1"/>
          <p:nvPr/>
        </p:nvSpPr>
        <p:spPr>
          <a:xfrm>
            <a:off x="276054" y="4783034"/>
            <a:ext cx="1618735" cy="369332"/>
          </a:xfrm>
          <a:prstGeom prst="rect">
            <a:avLst/>
          </a:prstGeom>
          <a:noFill/>
        </p:spPr>
        <p:txBody>
          <a:bodyPr wrap="square" rtlCol="0">
            <a:spAutoFit/>
          </a:bodyPr>
          <a:lstStyle/>
          <a:p>
            <a:r>
              <a:rPr lang="en-US" b="1" dirty="0">
                <a:latin typeface="Sora" pitchFamily="2" charset="0"/>
                <a:cs typeface="Sora" pitchFamily="2" charset="0"/>
              </a:rPr>
              <a:t>Contact 811</a:t>
            </a:r>
            <a:endParaRPr lang="en-US"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37969574-8729-801E-C2F7-62EC6581112D}"/>
              </a:ext>
            </a:extLst>
          </p:cNvPr>
          <p:cNvSpPr/>
          <p:nvPr/>
        </p:nvSpPr>
        <p:spPr>
          <a:xfrm>
            <a:off x="2450729" y="4673715"/>
            <a:ext cx="2996319"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459CEFE-EB02-EE43-BDEB-F3813FB22B1B}"/>
              </a:ext>
            </a:extLst>
          </p:cNvPr>
          <p:cNvSpPr txBox="1"/>
          <p:nvPr/>
        </p:nvSpPr>
        <p:spPr>
          <a:xfrm>
            <a:off x="2578414" y="4783034"/>
            <a:ext cx="2811615" cy="369332"/>
          </a:xfrm>
          <a:prstGeom prst="rect">
            <a:avLst/>
          </a:prstGeom>
          <a:noFill/>
        </p:spPr>
        <p:txBody>
          <a:bodyPr wrap="square" rtlCol="0">
            <a:spAutoFit/>
          </a:bodyPr>
          <a:lstStyle/>
          <a:p>
            <a:r>
              <a:rPr lang="en-US" b="1" dirty="0">
                <a:latin typeface="Sora" pitchFamily="2" charset="0"/>
                <a:cs typeface="Sora" pitchFamily="2" charset="0"/>
              </a:rPr>
              <a:t>JULIE notifies utilities</a:t>
            </a:r>
            <a:endParaRPr lang="en-US" b="1" dirty="0">
              <a:solidFill>
                <a:schemeClr val="tx1">
                  <a:lumMod val="75000"/>
                  <a:lumOff val="25000"/>
                </a:schemeClr>
              </a:solidFill>
              <a:latin typeface="Sora" pitchFamily="2" charset="0"/>
              <a:cs typeface="Sora" pitchFamily="2" charset="0"/>
            </a:endParaRPr>
          </a:p>
        </p:txBody>
      </p:sp>
      <p:sp>
        <p:nvSpPr>
          <p:cNvPr id="10" name="Rectangle: Rounded Corners 9">
            <a:extLst>
              <a:ext uri="{FF2B5EF4-FFF2-40B4-BE49-F238E27FC236}">
                <a16:creationId xmlns:a16="http://schemas.microsoft.com/office/drawing/2014/main" id="{1F01EDEB-1A10-9EB2-953A-7348ADA52950}"/>
              </a:ext>
            </a:extLst>
          </p:cNvPr>
          <p:cNvSpPr/>
          <p:nvPr/>
        </p:nvSpPr>
        <p:spPr>
          <a:xfrm>
            <a:off x="5970332" y="4673715"/>
            <a:ext cx="3816636"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778A7F75-4964-173E-C44E-8C8E7BFB0A40}"/>
              </a:ext>
            </a:extLst>
          </p:cNvPr>
          <p:cNvSpPr txBox="1"/>
          <p:nvPr/>
        </p:nvSpPr>
        <p:spPr>
          <a:xfrm>
            <a:off x="6098017" y="4783034"/>
            <a:ext cx="3581365" cy="369332"/>
          </a:xfrm>
          <a:prstGeom prst="rect">
            <a:avLst/>
          </a:prstGeom>
          <a:noFill/>
        </p:spPr>
        <p:txBody>
          <a:bodyPr wrap="square" rtlCol="0">
            <a:spAutoFit/>
          </a:bodyPr>
          <a:lstStyle/>
          <a:p>
            <a:r>
              <a:rPr lang="en-US" b="1" dirty="0">
                <a:latin typeface="Sora" pitchFamily="2" charset="0"/>
                <a:cs typeface="Sora" pitchFamily="2" charset="0"/>
              </a:rPr>
              <a:t>Locators mark your property</a:t>
            </a:r>
            <a:endParaRPr lang="en-US" b="1" dirty="0">
              <a:solidFill>
                <a:schemeClr val="tx1">
                  <a:lumMod val="75000"/>
                  <a:lumOff val="25000"/>
                </a:schemeClr>
              </a:solidFill>
              <a:latin typeface="Sora" pitchFamily="2" charset="0"/>
              <a:cs typeface="Sora" pitchFamily="2" charset="0"/>
            </a:endParaRPr>
          </a:p>
        </p:txBody>
      </p:sp>
      <p:sp>
        <p:nvSpPr>
          <p:cNvPr id="12" name="Rectangle: Rounded Corners 11">
            <a:extLst>
              <a:ext uri="{FF2B5EF4-FFF2-40B4-BE49-F238E27FC236}">
                <a16:creationId xmlns:a16="http://schemas.microsoft.com/office/drawing/2014/main" id="{C4823BFB-A422-5A6D-5ACF-CE9984EE532E}"/>
              </a:ext>
            </a:extLst>
          </p:cNvPr>
          <p:cNvSpPr/>
          <p:nvPr/>
        </p:nvSpPr>
        <p:spPr>
          <a:xfrm>
            <a:off x="10407209" y="4673715"/>
            <a:ext cx="1476081" cy="5931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9DA306D-8274-9945-9018-66A584DA7802}"/>
              </a:ext>
            </a:extLst>
          </p:cNvPr>
          <p:cNvSpPr txBox="1"/>
          <p:nvPr/>
        </p:nvSpPr>
        <p:spPr>
          <a:xfrm>
            <a:off x="10494075" y="4783034"/>
            <a:ext cx="1385090" cy="369332"/>
          </a:xfrm>
          <a:prstGeom prst="rect">
            <a:avLst/>
          </a:prstGeom>
          <a:noFill/>
        </p:spPr>
        <p:txBody>
          <a:bodyPr wrap="square" rtlCol="0">
            <a:spAutoFit/>
          </a:bodyPr>
          <a:lstStyle/>
          <a:p>
            <a:r>
              <a:rPr lang="en-US" b="1" dirty="0">
                <a:latin typeface="Sora" pitchFamily="2" charset="0"/>
                <a:cs typeface="Sora" pitchFamily="2" charset="0"/>
              </a:rPr>
              <a:t>Dig safely</a:t>
            </a:r>
            <a:endParaRPr lang="en-US" b="1" dirty="0">
              <a:solidFill>
                <a:schemeClr val="tx1">
                  <a:lumMod val="75000"/>
                  <a:lumOff val="25000"/>
                </a:schemeClr>
              </a:solidFill>
              <a:latin typeface="Sora" pitchFamily="2" charset="0"/>
              <a:cs typeface="Sora" pitchFamily="2" charset="0"/>
            </a:endParaRPr>
          </a:p>
        </p:txBody>
      </p:sp>
      <p:sp>
        <p:nvSpPr>
          <p:cNvPr id="14" name="Arrow: Right 13">
            <a:extLst>
              <a:ext uri="{FF2B5EF4-FFF2-40B4-BE49-F238E27FC236}">
                <a16:creationId xmlns:a16="http://schemas.microsoft.com/office/drawing/2014/main" id="{5CDE6408-C568-3CF5-A0E8-34272F6AC0FB}"/>
              </a:ext>
            </a:extLst>
          </p:cNvPr>
          <p:cNvSpPr/>
          <p:nvPr/>
        </p:nvSpPr>
        <p:spPr>
          <a:xfrm>
            <a:off x="2003729" y="4842344"/>
            <a:ext cx="339414" cy="310022"/>
          </a:xfrm>
          <a:prstGeom prst="rightArrow">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E60E7BEF-4ED4-A7E8-44E4-4C6003DA4486}"/>
              </a:ext>
            </a:extLst>
          </p:cNvPr>
          <p:cNvSpPr/>
          <p:nvPr/>
        </p:nvSpPr>
        <p:spPr>
          <a:xfrm>
            <a:off x="5550010" y="4842344"/>
            <a:ext cx="339414" cy="310022"/>
          </a:xfrm>
          <a:prstGeom prst="rightArrow">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7AD0BCF3-92EA-5993-D897-06BA19E09B00}"/>
              </a:ext>
            </a:extLst>
          </p:cNvPr>
          <p:cNvSpPr/>
          <p:nvPr/>
        </p:nvSpPr>
        <p:spPr>
          <a:xfrm>
            <a:off x="9947081" y="4842344"/>
            <a:ext cx="339414" cy="310022"/>
          </a:xfrm>
          <a:prstGeom prst="rightArrow">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F6C3CC6-A7C2-C58B-41E5-C7201D2BFF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46328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22706-9BC0-5C2B-E2FF-3C03F5E0D9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FBE767-1335-3B4A-4C05-24ABE5BA20E2}"/>
              </a:ext>
            </a:extLst>
          </p:cNvPr>
          <p:cNvPicPr>
            <a:picLocks noChangeAspect="1"/>
          </p:cNvPicPr>
          <p:nvPr/>
        </p:nvPicPr>
        <p:blipFill>
          <a:blip r:embed="rId4">
            <a:extLst>
              <a:ext uri="{28A0092B-C50C-407E-A947-70E740481C1C}">
                <a14:useLocalDpi xmlns:a14="http://schemas.microsoft.com/office/drawing/2010/main" val="0"/>
              </a:ext>
            </a:extLst>
          </a:blip>
          <a:srcRect t="1590" b="1492"/>
          <a:stretch>
            <a:fillRect/>
          </a:stretch>
        </p:blipFill>
        <p:spPr>
          <a:xfrm>
            <a:off x="-1" y="0"/>
            <a:ext cx="12203893" cy="5668963"/>
          </a:xfrm>
          <a:prstGeom prst="rect">
            <a:avLst/>
          </a:prstGeom>
        </p:spPr>
      </p:pic>
      <p:sp>
        <p:nvSpPr>
          <p:cNvPr id="4" name="Rectangle: Rounded Corners 3">
            <a:extLst>
              <a:ext uri="{FF2B5EF4-FFF2-40B4-BE49-F238E27FC236}">
                <a16:creationId xmlns:a16="http://schemas.microsoft.com/office/drawing/2014/main" id="{8547F0AD-3A78-ED74-CD76-F50A29D06661}"/>
              </a:ext>
            </a:extLst>
          </p:cNvPr>
          <p:cNvSpPr/>
          <p:nvPr/>
        </p:nvSpPr>
        <p:spPr>
          <a:xfrm>
            <a:off x="284694" y="235476"/>
            <a:ext cx="6844526"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C21A7AD-953F-7635-891E-C1E6C08B23D0}"/>
              </a:ext>
            </a:extLst>
          </p:cNvPr>
          <p:cNvSpPr txBox="1"/>
          <p:nvPr/>
        </p:nvSpPr>
        <p:spPr>
          <a:xfrm>
            <a:off x="412379" y="344796"/>
            <a:ext cx="6600895"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Two Ways to Contact JULIE</a:t>
            </a:r>
          </a:p>
        </p:txBody>
      </p:sp>
      <p:sp>
        <p:nvSpPr>
          <p:cNvPr id="6" name="Rectangle: Rounded Corners 5">
            <a:extLst>
              <a:ext uri="{FF2B5EF4-FFF2-40B4-BE49-F238E27FC236}">
                <a16:creationId xmlns:a16="http://schemas.microsoft.com/office/drawing/2014/main" id="{2BD5F36E-78A9-8A08-1588-D23889BE1FFF}"/>
              </a:ext>
            </a:extLst>
          </p:cNvPr>
          <p:cNvSpPr/>
          <p:nvPr/>
        </p:nvSpPr>
        <p:spPr>
          <a:xfrm>
            <a:off x="1808694" y="2092512"/>
            <a:ext cx="908195"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2440A65-DE0D-53E0-DD34-4159C3BF9DC2}"/>
              </a:ext>
            </a:extLst>
          </p:cNvPr>
          <p:cNvSpPr txBox="1"/>
          <p:nvPr/>
        </p:nvSpPr>
        <p:spPr>
          <a:xfrm>
            <a:off x="1882138" y="2217329"/>
            <a:ext cx="780508" cy="276999"/>
          </a:xfrm>
          <a:prstGeom prst="rect">
            <a:avLst/>
          </a:prstGeom>
          <a:noFill/>
        </p:spPr>
        <p:txBody>
          <a:bodyPr wrap="square" rtlCol="0">
            <a:spAutoFit/>
          </a:bodyPr>
          <a:lstStyle/>
          <a:p>
            <a:r>
              <a:rPr lang="en-US" sz="1200" b="1" dirty="0">
                <a:latin typeface="Sora" pitchFamily="2" charset="0"/>
                <a:cs typeface="Sora" pitchFamily="2" charset="0"/>
              </a:rPr>
              <a:t>Dial 811</a:t>
            </a:r>
            <a:endParaRPr lang="en-US" sz="1200"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2FD5C739-1324-1C89-6ED9-56BF2AD3EB6C}"/>
              </a:ext>
            </a:extLst>
          </p:cNvPr>
          <p:cNvSpPr/>
          <p:nvPr/>
        </p:nvSpPr>
        <p:spPr>
          <a:xfrm>
            <a:off x="5652272" y="1409082"/>
            <a:ext cx="268966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39846F3-26D9-889E-B311-5878861DD50E}"/>
              </a:ext>
            </a:extLst>
          </p:cNvPr>
          <p:cNvSpPr txBox="1"/>
          <p:nvPr/>
        </p:nvSpPr>
        <p:spPr>
          <a:xfrm>
            <a:off x="5779958" y="1533899"/>
            <a:ext cx="2527133" cy="276999"/>
          </a:xfrm>
          <a:prstGeom prst="rect">
            <a:avLst/>
          </a:prstGeom>
          <a:noFill/>
        </p:spPr>
        <p:txBody>
          <a:bodyPr wrap="square" rtlCol="0">
            <a:spAutoFit/>
          </a:bodyPr>
          <a:lstStyle/>
          <a:p>
            <a:r>
              <a:rPr lang="en-US" sz="1200" b="1" dirty="0">
                <a:latin typeface="Sora" pitchFamily="2" charset="0"/>
                <a:cs typeface="Sora" pitchFamily="2" charset="0"/>
              </a:rPr>
              <a:t>Go to JulieBeforeYouDig.com</a:t>
            </a:r>
            <a:endParaRPr lang="en-US" sz="1200" b="1" dirty="0">
              <a:solidFill>
                <a:schemeClr val="tx1">
                  <a:lumMod val="75000"/>
                  <a:lumOff val="25000"/>
                </a:schemeClr>
              </a:solidFill>
              <a:latin typeface="Sora" pitchFamily="2" charset="0"/>
              <a:cs typeface="Sora" pitchFamily="2" charset="0"/>
            </a:endParaRPr>
          </a:p>
        </p:txBody>
      </p:sp>
      <p:sp>
        <p:nvSpPr>
          <p:cNvPr id="10" name="Rectangle: Rounded Corners 9">
            <a:extLst>
              <a:ext uri="{FF2B5EF4-FFF2-40B4-BE49-F238E27FC236}">
                <a16:creationId xmlns:a16="http://schemas.microsoft.com/office/drawing/2014/main" id="{5E1EBABB-6985-F793-3DC0-AA86EC9D25B5}"/>
              </a:ext>
            </a:extLst>
          </p:cNvPr>
          <p:cNvSpPr/>
          <p:nvPr/>
        </p:nvSpPr>
        <p:spPr>
          <a:xfrm>
            <a:off x="9364116" y="1284092"/>
            <a:ext cx="165047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AD559D4E-DFDD-08C9-0D0B-A536A068F2D7}"/>
              </a:ext>
            </a:extLst>
          </p:cNvPr>
          <p:cNvSpPr txBox="1"/>
          <p:nvPr/>
        </p:nvSpPr>
        <p:spPr>
          <a:xfrm>
            <a:off x="9491803" y="1408909"/>
            <a:ext cx="1550740" cy="276999"/>
          </a:xfrm>
          <a:prstGeom prst="rect">
            <a:avLst/>
          </a:prstGeom>
          <a:noFill/>
        </p:spPr>
        <p:txBody>
          <a:bodyPr wrap="square" rtlCol="0">
            <a:spAutoFit/>
          </a:bodyPr>
          <a:lstStyle/>
          <a:p>
            <a:r>
              <a:rPr lang="en-US" sz="1200" b="1" dirty="0">
                <a:latin typeface="Sora" pitchFamily="2" charset="0"/>
                <a:cs typeface="Sora" pitchFamily="2" charset="0"/>
              </a:rPr>
              <a:t>Make a Plan First</a:t>
            </a:r>
            <a:endParaRPr lang="en-US" sz="1200" b="1" dirty="0">
              <a:solidFill>
                <a:schemeClr val="tx1">
                  <a:lumMod val="75000"/>
                  <a:lumOff val="25000"/>
                </a:schemeClr>
              </a:solidFill>
              <a:latin typeface="Sora" pitchFamily="2" charset="0"/>
              <a:cs typeface="Sora" pitchFamily="2" charset="0"/>
            </a:endParaRPr>
          </a:p>
        </p:txBody>
      </p:sp>
      <p:sp>
        <p:nvSpPr>
          <p:cNvPr id="12" name="Rectangle: Rounded Corners 11">
            <a:extLst>
              <a:ext uri="{FF2B5EF4-FFF2-40B4-BE49-F238E27FC236}">
                <a16:creationId xmlns:a16="http://schemas.microsoft.com/office/drawing/2014/main" id="{0BF50F70-D447-984F-475A-E169BE04DD09}"/>
              </a:ext>
            </a:extLst>
          </p:cNvPr>
          <p:cNvSpPr/>
          <p:nvPr/>
        </p:nvSpPr>
        <p:spPr>
          <a:xfrm>
            <a:off x="9364116" y="1967522"/>
            <a:ext cx="268966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37780CF-8584-E957-939F-C4AE9074DFF4}"/>
              </a:ext>
            </a:extLst>
          </p:cNvPr>
          <p:cNvSpPr txBox="1"/>
          <p:nvPr/>
        </p:nvSpPr>
        <p:spPr>
          <a:xfrm>
            <a:off x="9491802" y="2092339"/>
            <a:ext cx="2527133" cy="276999"/>
          </a:xfrm>
          <a:prstGeom prst="rect">
            <a:avLst/>
          </a:prstGeom>
          <a:noFill/>
        </p:spPr>
        <p:txBody>
          <a:bodyPr wrap="square" rtlCol="0">
            <a:spAutoFit/>
          </a:bodyPr>
          <a:lstStyle/>
          <a:p>
            <a:r>
              <a:rPr lang="en-US" sz="1200" b="1" dirty="0">
                <a:latin typeface="Sora" pitchFamily="2" charset="0"/>
                <a:cs typeface="Sora" pitchFamily="2" charset="0"/>
              </a:rPr>
              <a:t>Why are you digging?</a:t>
            </a:r>
            <a:endParaRPr lang="en-US" sz="1200" b="1" dirty="0">
              <a:solidFill>
                <a:schemeClr val="tx1">
                  <a:lumMod val="75000"/>
                  <a:lumOff val="25000"/>
                </a:schemeClr>
              </a:solidFill>
              <a:latin typeface="Sora" pitchFamily="2" charset="0"/>
              <a:cs typeface="Sora" pitchFamily="2" charset="0"/>
            </a:endParaRPr>
          </a:p>
        </p:txBody>
      </p:sp>
      <p:sp>
        <p:nvSpPr>
          <p:cNvPr id="14" name="Rectangle: Rounded Corners 13">
            <a:extLst>
              <a:ext uri="{FF2B5EF4-FFF2-40B4-BE49-F238E27FC236}">
                <a16:creationId xmlns:a16="http://schemas.microsoft.com/office/drawing/2014/main" id="{2923385B-5248-92B7-236D-0DFA224E0000}"/>
              </a:ext>
            </a:extLst>
          </p:cNvPr>
          <p:cNvSpPr/>
          <p:nvPr/>
        </p:nvSpPr>
        <p:spPr>
          <a:xfrm>
            <a:off x="9364116" y="2657196"/>
            <a:ext cx="268966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E4FD2ABB-346A-48EE-E356-0B8503700290}"/>
              </a:ext>
            </a:extLst>
          </p:cNvPr>
          <p:cNvSpPr txBox="1"/>
          <p:nvPr/>
        </p:nvSpPr>
        <p:spPr>
          <a:xfrm>
            <a:off x="9491802" y="2782013"/>
            <a:ext cx="2527133" cy="276999"/>
          </a:xfrm>
          <a:prstGeom prst="rect">
            <a:avLst/>
          </a:prstGeom>
          <a:noFill/>
        </p:spPr>
        <p:txBody>
          <a:bodyPr wrap="square" rtlCol="0">
            <a:spAutoFit/>
          </a:bodyPr>
          <a:lstStyle/>
          <a:p>
            <a:r>
              <a:rPr lang="en-US" sz="1200" b="1" dirty="0">
                <a:latin typeface="Sora" pitchFamily="2" charset="0"/>
                <a:cs typeface="Sora" pitchFamily="2" charset="0"/>
              </a:rPr>
              <a:t>Where are you digging?</a:t>
            </a:r>
            <a:endParaRPr lang="en-US" sz="1200" b="1" dirty="0">
              <a:solidFill>
                <a:schemeClr val="tx1">
                  <a:lumMod val="75000"/>
                  <a:lumOff val="25000"/>
                </a:schemeClr>
              </a:solidFill>
              <a:latin typeface="Sora" pitchFamily="2" charset="0"/>
              <a:cs typeface="Sora" pitchFamily="2" charset="0"/>
            </a:endParaRPr>
          </a:p>
        </p:txBody>
      </p:sp>
      <p:sp>
        <p:nvSpPr>
          <p:cNvPr id="16" name="Rectangle: Rounded Corners 15">
            <a:extLst>
              <a:ext uri="{FF2B5EF4-FFF2-40B4-BE49-F238E27FC236}">
                <a16:creationId xmlns:a16="http://schemas.microsoft.com/office/drawing/2014/main" id="{5252B21D-3647-BDF0-EBB6-7F5D511F5EC1}"/>
              </a:ext>
            </a:extLst>
          </p:cNvPr>
          <p:cNvSpPr/>
          <p:nvPr/>
        </p:nvSpPr>
        <p:spPr>
          <a:xfrm>
            <a:off x="9364116" y="3331372"/>
            <a:ext cx="268966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DAABC0FF-BC89-FD22-445E-D24D75A18ADF}"/>
              </a:ext>
            </a:extLst>
          </p:cNvPr>
          <p:cNvSpPr txBox="1"/>
          <p:nvPr/>
        </p:nvSpPr>
        <p:spPr>
          <a:xfrm>
            <a:off x="9491802" y="3456189"/>
            <a:ext cx="2527133" cy="276999"/>
          </a:xfrm>
          <a:prstGeom prst="rect">
            <a:avLst/>
          </a:prstGeom>
          <a:noFill/>
        </p:spPr>
        <p:txBody>
          <a:bodyPr wrap="square" rtlCol="0">
            <a:spAutoFit/>
          </a:bodyPr>
          <a:lstStyle/>
          <a:p>
            <a:r>
              <a:rPr lang="en-US" sz="1200" b="1" dirty="0">
                <a:latin typeface="Sora" pitchFamily="2" charset="0"/>
                <a:cs typeface="Sora" pitchFamily="2" charset="0"/>
              </a:rPr>
              <a:t>Who is digging?</a:t>
            </a:r>
            <a:endParaRPr lang="en-US" sz="1200" b="1" dirty="0">
              <a:solidFill>
                <a:schemeClr val="tx1">
                  <a:lumMod val="75000"/>
                  <a:lumOff val="25000"/>
                </a:schemeClr>
              </a:solidFill>
              <a:latin typeface="Sora" pitchFamily="2" charset="0"/>
              <a:cs typeface="Sora" pitchFamily="2" charset="0"/>
            </a:endParaRPr>
          </a:p>
        </p:txBody>
      </p:sp>
      <p:sp>
        <p:nvSpPr>
          <p:cNvPr id="18" name="Rectangle: Rounded Corners 17">
            <a:extLst>
              <a:ext uri="{FF2B5EF4-FFF2-40B4-BE49-F238E27FC236}">
                <a16:creationId xmlns:a16="http://schemas.microsoft.com/office/drawing/2014/main" id="{BD78B8E9-0F40-5D4A-1DA0-36F7D1EF70E2}"/>
              </a:ext>
            </a:extLst>
          </p:cNvPr>
          <p:cNvSpPr/>
          <p:nvPr/>
        </p:nvSpPr>
        <p:spPr>
          <a:xfrm>
            <a:off x="9364116" y="3982301"/>
            <a:ext cx="2689667"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0493FB89-333D-C73C-B3B2-22E03D297DE3}"/>
              </a:ext>
            </a:extLst>
          </p:cNvPr>
          <p:cNvSpPr txBox="1"/>
          <p:nvPr/>
        </p:nvSpPr>
        <p:spPr>
          <a:xfrm>
            <a:off x="9491802" y="4107118"/>
            <a:ext cx="2527133" cy="276999"/>
          </a:xfrm>
          <a:prstGeom prst="rect">
            <a:avLst/>
          </a:prstGeom>
          <a:noFill/>
        </p:spPr>
        <p:txBody>
          <a:bodyPr wrap="square" rtlCol="0">
            <a:spAutoFit/>
          </a:bodyPr>
          <a:lstStyle/>
          <a:p>
            <a:r>
              <a:rPr lang="en-US" sz="1200" b="1" dirty="0">
                <a:latin typeface="Sora" pitchFamily="2" charset="0"/>
                <a:cs typeface="Sora" pitchFamily="2" charset="0"/>
              </a:rPr>
              <a:t>When do you need to start?</a:t>
            </a:r>
            <a:endParaRPr lang="en-US" sz="1200"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FFD86A4E-1D1E-FE49-1AF4-8298A7315D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294998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3BB46-2D12-9431-C914-DC4069F1E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E77DF-B735-6C61-3EA9-BFF2D0F70A9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B0F0FC5-0069-E021-E106-3872CAADB8A2}"/>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8FE32ED7-FACC-E093-D3D1-F471455CC9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36"/>
            <a:ext cx="12192000" cy="5818616"/>
          </a:xfrm>
          <a:prstGeom prst="rect">
            <a:avLst/>
          </a:prstGeom>
        </p:spPr>
      </p:pic>
      <p:pic>
        <p:nvPicPr>
          <p:cNvPr id="6" name="Picture 5">
            <a:extLst>
              <a:ext uri="{FF2B5EF4-FFF2-40B4-BE49-F238E27FC236}">
                <a16:creationId xmlns:a16="http://schemas.microsoft.com/office/drawing/2014/main" id="{9F4C0CEB-CF1D-2FF7-1CFD-04E7EF07D9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295" y="2901407"/>
            <a:ext cx="1383020" cy="2027896"/>
          </a:xfrm>
          <a:prstGeom prst="rect">
            <a:avLst/>
          </a:prstGeom>
        </p:spPr>
      </p:pic>
      <p:pic>
        <p:nvPicPr>
          <p:cNvPr id="9" name="Picture 8">
            <a:extLst>
              <a:ext uri="{FF2B5EF4-FFF2-40B4-BE49-F238E27FC236}">
                <a16:creationId xmlns:a16="http://schemas.microsoft.com/office/drawing/2014/main" id="{05AC08E0-41FB-3C7A-D0F9-F1DA1CEB73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737012" y="2809090"/>
            <a:ext cx="1383019" cy="2027897"/>
          </a:xfrm>
          <a:prstGeom prst="rect">
            <a:avLst/>
          </a:prstGeom>
        </p:spPr>
      </p:pic>
      <p:sp>
        <p:nvSpPr>
          <p:cNvPr id="10" name="Rectangle: Rounded Corners 9">
            <a:extLst>
              <a:ext uri="{FF2B5EF4-FFF2-40B4-BE49-F238E27FC236}">
                <a16:creationId xmlns:a16="http://schemas.microsoft.com/office/drawing/2014/main" id="{8EB60074-7B7D-B462-76D3-C7F5B56411A3}"/>
              </a:ext>
            </a:extLst>
          </p:cNvPr>
          <p:cNvSpPr/>
          <p:nvPr/>
        </p:nvSpPr>
        <p:spPr>
          <a:xfrm>
            <a:off x="284694" y="235476"/>
            <a:ext cx="5968872"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98E5BF-A5FB-4649-DCDC-D4CA74DFF226}"/>
              </a:ext>
            </a:extLst>
          </p:cNvPr>
          <p:cNvSpPr txBox="1"/>
          <p:nvPr/>
        </p:nvSpPr>
        <p:spPr>
          <a:xfrm>
            <a:off x="412380" y="344796"/>
            <a:ext cx="5811836"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After You Contact JULIE</a:t>
            </a:r>
          </a:p>
        </p:txBody>
      </p:sp>
      <p:sp>
        <p:nvSpPr>
          <p:cNvPr id="12" name="Rectangle: Rounded Corners 11">
            <a:extLst>
              <a:ext uri="{FF2B5EF4-FFF2-40B4-BE49-F238E27FC236}">
                <a16:creationId xmlns:a16="http://schemas.microsoft.com/office/drawing/2014/main" id="{8795E9BB-DA9A-DCF1-01ED-41694BBA6ECB}"/>
              </a:ext>
            </a:extLst>
          </p:cNvPr>
          <p:cNvSpPr/>
          <p:nvPr/>
        </p:nvSpPr>
        <p:spPr>
          <a:xfrm>
            <a:off x="306295" y="1230786"/>
            <a:ext cx="5661491" cy="49961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FCCA3678-3B58-22C8-4E3F-0DD5D57D06EE}"/>
              </a:ext>
            </a:extLst>
          </p:cNvPr>
          <p:cNvSpPr txBox="1"/>
          <p:nvPr/>
        </p:nvSpPr>
        <p:spPr>
          <a:xfrm>
            <a:off x="433981" y="1355603"/>
            <a:ext cx="5409818" cy="276999"/>
          </a:xfrm>
          <a:prstGeom prst="rect">
            <a:avLst/>
          </a:prstGeom>
          <a:noFill/>
        </p:spPr>
        <p:txBody>
          <a:bodyPr wrap="square" rtlCol="0">
            <a:spAutoFit/>
          </a:bodyPr>
          <a:lstStyle/>
          <a:p>
            <a:r>
              <a:rPr lang="en-US" sz="1200" b="1" dirty="0">
                <a:latin typeface="Sora" pitchFamily="2" charset="0"/>
                <a:cs typeface="Sora" pitchFamily="2" charset="0"/>
              </a:rPr>
              <a:t>Locators visit and mark all the underground lines with flags &amp; paint</a:t>
            </a:r>
            <a:endParaRPr lang="en-US" sz="1200" b="1" dirty="0">
              <a:solidFill>
                <a:schemeClr val="tx1">
                  <a:lumMod val="75000"/>
                  <a:lumOff val="25000"/>
                </a:schemeClr>
              </a:solidFill>
              <a:latin typeface="Sora" pitchFamily="2" charset="0"/>
              <a:cs typeface="Sora" pitchFamily="2" charset="0"/>
            </a:endParaRPr>
          </a:p>
        </p:txBody>
      </p:sp>
      <p:pic>
        <p:nvPicPr>
          <p:cNvPr id="15" name="Picture 14">
            <a:extLst>
              <a:ext uri="{FF2B5EF4-FFF2-40B4-BE49-F238E27FC236}">
                <a16:creationId xmlns:a16="http://schemas.microsoft.com/office/drawing/2014/main" id="{2E9E7413-7F8D-7E06-2E0C-84BEC724BB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1237" y="1265921"/>
            <a:ext cx="4201491" cy="6160568"/>
          </a:xfrm>
          <a:prstGeom prst="rect">
            <a:avLst/>
          </a:prstGeom>
        </p:spPr>
      </p:pic>
      <p:sp>
        <p:nvSpPr>
          <p:cNvPr id="16" name="Speech Bubble: Rectangle with Corners Rounded 15">
            <a:extLst>
              <a:ext uri="{FF2B5EF4-FFF2-40B4-BE49-F238E27FC236}">
                <a16:creationId xmlns:a16="http://schemas.microsoft.com/office/drawing/2014/main" id="{EDBFC6CB-0190-32AC-4596-D3A51D51E116}"/>
              </a:ext>
            </a:extLst>
          </p:cNvPr>
          <p:cNvSpPr/>
          <p:nvPr/>
        </p:nvSpPr>
        <p:spPr>
          <a:xfrm>
            <a:off x="5472101" y="481693"/>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4A7D616-E3E4-8C8E-9FAE-FF3FF4B6005F}"/>
              </a:ext>
            </a:extLst>
          </p:cNvPr>
          <p:cNvSpPr txBox="1"/>
          <p:nvPr/>
        </p:nvSpPr>
        <p:spPr>
          <a:xfrm>
            <a:off x="5706596" y="746987"/>
            <a:ext cx="5606691" cy="2062103"/>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Let’s see what you remember:</a:t>
            </a:r>
          </a:p>
          <a:p>
            <a:endParaRPr lang="en-US" sz="3200" b="1" dirty="0">
              <a:solidFill>
                <a:schemeClr val="tx1">
                  <a:lumMod val="75000"/>
                  <a:lumOff val="25000"/>
                </a:schemeClr>
              </a:solidFill>
              <a:latin typeface="Sora" pitchFamily="2" charset="0"/>
              <a:cs typeface="Sora" pitchFamily="2" charset="0"/>
            </a:endParaRPr>
          </a:p>
          <a:p>
            <a:r>
              <a:rPr lang="en-US" sz="3200" b="1" dirty="0">
                <a:solidFill>
                  <a:schemeClr val="tx1">
                    <a:lumMod val="75000"/>
                    <a:lumOff val="25000"/>
                  </a:schemeClr>
                </a:solidFill>
                <a:latin typeface="Sora" pitchFamily="2" charset="0"/>
                <a:cs typeface="Sora" pitchFamily="2" charset="0"/>
              </a:rPr>
              <a:t>What do the colors mean?</a:t>
            </a:r>
          </a:p>
        </p:txBody>
      </p:sp>
      <p:pic>
        <p:nvPicPr>
          <p:cNvPr id="4" name="Picture 3">
            <a:extLst>
              <a:ext uri="{FF2B5EF4-FFF2-40B4-BE49-F238E27FC236}">
                <a16:creationId xmlns:a16="http://schemas.microsoft.com/office/drawing/2014/main" id="{D0D95A61-7412-EAB5-F626-7F83CF7128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244685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79736A-0E78-BD51-D992-DB7496A9D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B33D0241-22E8-E792-FC76-E59127F518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 y="995421"/>
            <a:ext cx="6808451" cy="6808451"/>
          </a:xfrm>
          <a:prstGeom prst="rect">
            <a:avLst/>
          </a:prstGeom>
        </p:spPr>
      </p:pic>
      <p:pic>
        <p:nvPicPr>
          <p:cNvPr id="7" name="Picture 6">
            <a:extLst>
              <a:ext uri="{FF2B5EF4-FFF2-40B4-BE49-F238E27FC236}">
                <a16:creationId xmlns:a16="http://schemas.microsoft.com/office/drawing/2014/main" id="{C8C55A7D-1CB3-73FA-3066-40B7A3EE3B93}"/>
              </a:ext>
            </a:extLst>
          </p:cNvPr>
          <p:cNvPicPr>
            <a:picLocks noChangeAspect="1"/>
          </p:cNvPicPr>
          <p:nvPr/>
        </p:nvPicPr>
        <p:blipFill>
          <a:blip r:embed="rId6">
            <a:extLst>
              <a:ext uri="{28A0092B-C50C-407E-A947-70E740481C1C}">
                <a14:useLocalDpi xmlns:a14="http://schemas.microsoft.com/office/drawing/2010/main" val="0"/>
              </a:ext>
            </a:extLst>
          </a:blip>
          <a:srcRect l="67572" t="58394" r="16934" b="9141"/>
          <a:stretch>
            <a:fillRect/>
          </a:stretch>
        </p:blipFill>
        <p:spPr>
          <a:xfrm>
            <a:off x="4726342" y="2542882"/>
            <a:ext cx="3307728" cy="3307728"/>
          </a:xfrm>
          <a:prstGeom prst="rect">
            <a:avLst/>
          </a:prstGeom>
        </p:spPr>
      </p:pic>
      <p:sp>
        <p:nvSpPr>
          <p:cNvPr id="8" name="Speech Bubble: Rectangle with Corners Rounded 7">
            <a:extLst>
              <a:ext uri="{FF2B5EF4-FFF2-40B4-BE49-F238E27FC236}">
                <a16:creationId xmlns:a16="http://schemas.microsoft.com/office/drawing/2014/main" id="{FE54AD5A-3973-5799-ED75-5AB4B04213E6}"/>
              </a:ext>
            </a:extLst>
          </p:cNvPr>
          <p:cNvSpPr/>
          <p:nvPr/>
        </p:nvSpPr>
        <p:spPr>
          <a:xfrm>
            <a:off x="5472101" y="116731"/>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5F085E-589B-5C3F-F892-1061ABD164A6}"/>
              </a:ext>
            </a:extLst>
          </p:cNvPr>
          <p:cNvSpPr txBox="1"/>
          <p:nvPr/>
        </p:nvSpPr>
        <p:spPr>
          <a:xfrm>
            <a:off x="5706596" y="382025"/>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What does green mean?</a:t>
            </a:r>
          </a:p>
        </p:txBody>
      </p:sp>
      <p:sp>
        <p:nvSpPr>
          <p:cNvPr id="10" name="TextBox 9">
            <a:extLst>
              <a:ext uri="{FF2B5EF4-FFF2-40B4-BE49-F238E27FC236}">
                <a16:creationId xmlns:a16="http://schemas.microsoft.com/office/drawing/2014/main" id="{EFCA06C8-1B40-E76B-193F-5E569A8FCF36}"/>
              </a:ext>
            </a:extLst>
          </p:cNvPr>
          <p:cNvSpPr txBox="1"/>
          <p:nvPr/>
        </p:nvSpPr>
        <p:spPr>
          <a:xfrm>
            <a:off x="5706596" y="1574217"/>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Sewer!</a:t>
            </a:r>
          </a:p>
        </p:txBody>
      </p:sp>
    </p:spTree>
    <p:custDataLst>
      <p:tags r:id="rId1"/>
    </p:custDataLst>
    <p:extLst>
      <p:ext uri="{BB962C8B-B14F-4D97-AF65-F5344CB8AC3E}">
        <p14:creationId xmlns:p14="http://schemas.microsoft.com/office/powerpoint/2010/main" val="211843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78A0-F3B3-6B71-9D62-F6C5A182AAA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2B37CD1-3C18-5BBE-F0E9-0B18E23E8C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8FEFD69E-A631-E6AA-001C-EC3A7C8701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 y="995421"/>
            <a:ext cx="6808451" cy="6808451"/>
          </a:xfrm>
          <a:prstGeom prst="rect">
            <a:avLst/>
          </a:prstGeom>
        </p:spPr>
      </p:pic>
      <p:pic>
        <p:nvPicPr>
          <p:cNvPr id="4" name="Picture 3">
            <a:extLst>
              <a:ext uri="{FF2B5EF4-FFF2-40B4-BE49-F238E27FC236}">
                <a16:creationId xmlns:a16="http://schemas.microsoft.com/office/drawing/2014/main" id="{F7DAAEAD-43E9-535E-A19B-52C16CEFBC35}"/>
              </a:ext>
            </a:extLst>
          </p:cNvPr>
          <p:cNvPicPr>
            <a:picLocks noChangeAspect="1"/>
          </p:cNvPicPr>
          <p:nvPr/>
        </p:nvPicPr>
        <p:blipFill>
          <a:blip r:embed="rId6">
            <a:extLst>
              <a:ext uri="{28A0092B-C50C-407E-A947-70E740481C1C}">
                <a14:useLocalDpi xmlns:a14="http://schemas.microsoft.com/office/drawing/2010/main" val="0"/>
              </a:ext>
            </a:extLst>
          </a:blip>
          <a:srcRect l="72154" t="75953" r="14400"/>
          <a:stretch>
            <a:fillRect/>
          </a:stretch>
        </p:blipFill>
        <p:spPr>
          <a:xfrm>
            <a:off x="4883002" y="2714695"/>
            <a:ext cx="2848883" cy="2431571"/>
          </a:xfrm>
          <a:prstGeom prst="rect">
            <a:avLst/>
          </a:prstGeom>
        </p:spPr>
      </p:pic>
      <p:sp>
        <p:nvSpPr>
          <p:cNvPr id="8" name="Speech Bubble: Rectangle with Corners Rounded 7">
            <a:extLst>
              <a:ext uri="{FF2B5EF4-FFF2-40B4-BE49-F238E27FC236}">
                <a16:creationId xmlns:a16="http://schemas.microsoft.com/office/drawing/2014/main" id="{DFE3ACAA-3932-C4E5-F14E-BD5FA3FD1887}"/>
              </a:ext>
            </a:extLst>
          </p:cNvPr>
          <p:cNvSpPr/>
          <p:nvPr/>
        </p:nvSpPr>
        <p:spPr>
          <a:xfrm>
            <a:off x="5472101" y="116731"/>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6A6EDD4-95A5-60CE-3DE0-C042F0CDC1D0}"/>
              </a:ext>
            </a:extLst>
          </p:cNvPr>
          <p:cNvSpPr txBox="1"/>
          <p:nvPr/>
        </p:nvSpPr>
        <p:spPr>
          <a:xfrm>
            <a:off x="5706596" y="382025"/>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What does orange mean?</a:t>
            </a:r>
          </a:p>
        </p:txBody>
      </p:sp>
      <p:sp>
        <p:nvSpPr>
          <p:cNvPr id="10" name="TextBox 9">
            <a:extLst>
              <a:ext uri="{FF2B5EF4-FFF2-40B4-BE49-F238E27FC236}">
                <a16:creationId xmlns:a16="http://schemas.microsoft.com/office/drawing/2014/main" id="{692373B0-0F41-F5E1-26A5-998244D95F2E}"/>
              </a:ext>
            </a:extLst>
          </p:cNvPr>
          <p:cNvSpPr txBox="1"/>
          <p:nvPr/>
        </p:nvSpPr>
        <p:spPr>
          <a:xfrm>
            <a:off x="5706596" y="1574217"/>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Telephone &amp; Internet!</a:t>
            </a:r>
          </a:p>
        </p:txBody>
      </p:sp>
    </p:spTree>
    <p:custDataLst>
      <p:tags r:id="rId1"/>
    </p:custDataLst>
    <p:extLst>
      <p:ext uri="{BB962C8B-B14F-4D97-AF65-F5344CB8AC3E}">
        <p14:creationId xmlns:p14="http://schemas.microsoft.com/office/powerpoint/2010/main" val="315551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C6F9-1227-8FF4-8F5A-0FAAA763C2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0F1FC3-20E2-25AE-E8D4-2537B8A4BC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A0D6DF0E-88B2-4BAB-E931-F3EE9B8C35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 y="995421"/>
            <a:ext cx="6808451" cy="6808451"/>
          </a:xfrm>
          <a:prstGeom prst="rect">
            <a:avLst/>
          </a:prstGeom>
        </p:spPr>
      </p:pic>
      <p:pic>
        <p:nvPicPr>
          <p:cNvPr id="4" name="Picture 3">
            <a:extLst>
              <a:ext uri="{FF2B5EF4-FFF2-40B4-BE49-F238E27FC236}">
                <a16:creationId xmlns:a16="http://schemas.microsoft.com/office/drawing/2014/main" id="{A1E272F1-907C-5D48-F321-06053E8CE671}"/>
              </a:ext>
            </a:extLst>
          </p:cNvPr>
          <p:cNvPicPr>
            <a:picLocks noChangeAspect="1"/>
          </p:cNvPicPr>
          <p:nvPr/>
        </p:nvPicPr>
        <p:blipFill>
          <a:blip r:embed="rId6">
            <a:extLst>
              <a:ext uri="{28A0092B-C50C-407E-A947-70E740481C1C}">
                <a14:useLocalDpi xmlns:a14="http://schemas.microsoft.com/office/drawing/2010/main" val="0"/>
              </a:ext>
            </a:extLst>
          </a:blip>
          <a:srcRect l="38469" t="71462" r="47921"/>
          <a:stretch>
            <a:fillRect/>
          </a:stretch>
        </p:blipFill>
        <p:spPr>
          <a:xfrm>
            <a:off x="4883180" y="2737788"/>
            <a:ext cx="2928932" cy="2931175"/>
          </a:xfrm>
          <a:prstGeom prst="rect">
            <a:avLst/>
          </a:prstGeom>
        </p:spPr>
      </p:pic>
      <p:sp>
        <p:nvSpPr>
          <p:cNvPr id="8" name="Speech Bubble: Rectangle with Corners Rounded 7">
            <a:extLst>
              <a:ext uri="{FF2B5EF4-FFF2-40B4-BE49-F238E27FC236}">
                <a16:creationId xmlns:a16="http://schemas.microsoft.com/office/drawing/2014/main" id="{EA32E279-6AF3-0727-CB4C-EED72B6F1704}"/>
              </a:ext>
            </a:extLst>
          </p:cNvPr>
          <p:cNvSpPr/>
          <p:nvPr/>
        </p:nvSpPr>
        <p:spPr>
          <a:xfrm>
            <a:off x="5472101" y="116731"/>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0D0BA4-DFB3-136A-C91F-B31743611C82}"/>
              </a:ext>
            </a:extLst>
          </p:cNvPr>
          <p:cNvSpPr txBox="1"/>
          <p:nvPr/>
        </p:nvSpPr>
        <p:spPr>
          <a:xfrm>
            <a:off x="5706596" y="382025"/>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What does red mean?</a:t>
            </a:r>
          </a:p>
        </p:txBody>
      </p:sp>
      <p:sp>
        <p:nvSpPr>
          <p:cNvPr id="10" name="TextBox 9">
            <a:extLst>
              <a:ext uri="{FF2B5EF4-FFF2-40B4-BE49-F238E27FC236}">
                <a16:creationId xmlns:a16="http://schemas.microsoft.com/office/drawing/2014/main" id="{491DC43D-2E12-3198-8C52-661AD14E07F4}"/>
              </a:ext>
            </a:extLst>
          </p:cNvPr>
          <p:cNvSpPr txBox="1"/>
          <p:nvPr/>
        </p:nvSpPr>
        <p:spPr>
          <a:xfrm>
            <a:off x="5706596" y="1574217"/>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Electricity!</a:t>
            </a:r>
          </a:p>
        </p:txBody>
      </p:sp>
    </p:spTree>
    <p:custDataLst>
      <p:tags r:id="rId1"/>
    </p:custDataLst>
    <p:extLst>
      <p:ext uri="{BB962C8B-B14F-4D97-AF65-F5344CB8AC3E}">
        <p14:creationId xmlns:p14="http://schemas.microsoft.com/office/powerpoint/2010/main" val="214109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54803-ACDB-D0A7-7994-751C5E6F3C0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F7DC3D0-C628-2786-C74B-5A4E9A96D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BAC05C8D-36EB-45B8-762B-98609B4398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 y="995421"/>
            <a:ext cx="6808451" cy="6808451"/>
          </a:xfrm>
          <a:prstGeom prst="rect">
            <a:avLst/>
          </a:prstGeom>
        </p:spPr>
      </p:pic>
      <p:pic>
        <p:nvPicPr>
          <p:cNvPr id="4" name="Picture 3">
            <a:extLst>
              <a:ext uri="{FF2B5EF4-FFF2-40B4-BE49-F238E27FC236}">
                <a16:creationId xmlns:a16="http://schemas.microsoft.com/office/drawing/2014/main" id="{A58E3C86-A166-C009-7AF4-09DBC0B2646C}"/>
              </a:ext>
            </a:extLst>
          </p:cNvPr>
          <p:cNvPicPr>
            <a:picLocks noChangeAspect="1"/>
          </p:cNvPicPr>
          <p:nvPr/>
        </p:nvPicPr>
        <p:blipFill>
          <a:blip r:embed="rId6">
            <a:extLst>
              <a:ext uri="{28A0092B-C50C-407E-A947-70E740481C1C}">
                <a14:useLocalDpi xmlns:a14="http://schemas.microsoft.com/office/drawing/2010/main" val="0"/>
              </a:ext>
            </a:extLst>
          </a:blip>
          <a:srcRect l="55927" t="74116" r="27068"/>
          <a:stretch>
            <a:fillRect/>
          </a:stretch>
        </p:blipFill>
        <p:spPr>
          <a:xfrm>
            <a:off x="4490288" y="2804734"/>
            <a:ext cx="3688364" cy="2679425"/>
          </a:xfrm>
          <a:prstGeom prst="rect">
            <a:avLst/>
          </a:prstGeom>
        </p:spPr>
      </p:pic>
      <p:sp>
        <p:nvSpPr>
          <p:cNvPr id="8" name="Speech Bubble: Rectangle with Corners Rounded 7">
            <a:extLst>
              <a:ext uri="{FF2B5EF4-FFF2-40B4-BE49-F238E27FC236}">
                <a16:creationId xmlns:a16="http://schemas.microsoft.com/office/drawing/2014/main" id="{8588B330-8BF0-FBD4-5798-9D94C8966DA7}"/>
              </a:ext>
            </a:extLst>
          </p:cNvPr>
          <p:cNvSpPr/>
          <p:nvPr/>
        </p:nvSpPr>
        <p:spPr>
          <a:xfrm>
            <a:off x="5472101" y="116731"/>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A5FCC2-58D9-E311-B2D6-B24215791B51}"/>
              </a:ext>
            </a:extLst>
          </p:cNvPr>
          <p:cNvSpPr txBox="1"/>
          <p:nvPr/>
        </p:nvSpPr>
        <p:spPr>
          <a:xfrm>
            <a:off x="5706596" y="382025"/>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What does yellow mean?</a:t>
            </a:r>
          </a:p>
        </p:txBody>
      </p:sp>
      <p:sp>
        <p:nvSpPr>
          <p:cNvPr id="10" name="TextBox 9">
            <a:extLst>
              <a:ext uri="{FF2B5EF4-FFF2-40B4-BE49-F238E27FC236}">
                <a16:creationId xmlns:a16="http://schemas.microsoft.com/office/drawing/2014/main" id="{3F48C64C-81FC-477F-BD39-D7997E969880}"/>
              </a:ext>
            </a:extLst>
          </p:cNvPr>
          <p:cNvSpPr txBox="1"/>
          <p:nvPr/>
        </p:nvSpPr>
        <p:spPr>
          <a:xfrm>
            <a:off x="5706596" y="1574217"/>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Gas!</a:t>
            </a:r>
          </a:p>
        </p:txBody>
      </p:sp>
    </p:spTree>
    <p:custDataLst>
      <p:tags r:id="rId1"/>
    </p:custDataLst>
    <p:extLst>
      <p:ext uri="{BB962C8B-B14F-4D97-AF65-F5344CB8AC3E}">
        <p14:creationId xmlns:p14="http://schemas.microsoft.com/office/powerpoint/2010/main" val="345484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880A5-FD75-067C-526D-73EFB2CDAA7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7A5B12A-0C3B-A0E2-342F-C576D1A848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2" y="0"/>
            <a:ext cx="12241069" cy="5850610"/>
          </a:xfrm>
          <a:prstGeom prst="rect">
            <a:avLst/>
          </a:prstGeom>
        </p:spPr>
      </p:pic>
      <p:pic>
        <p:nvPicPr>
          <p:cNvPr id="5" name="Picture 4">
            <a:extLst>
              <a:ext uri="{FF2B5EF4-FFF2-40B4-BE49-F238E27FC236}">
                <a16:creationId xmlns:a16="http://schemas.microsoft.com/office/drawing/2014/main" id="{4E2BB4B5-4F5C-33A1-B82F-31A72F37F9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 y="995421"/>
            <a:ext cx="6808451" cy="6808451"/>
          </a:xfrm>
          <a:prstGeom prst="rect">
            <a:avLst/>
          </a:prstGeom>
        </p:spPr>
      </p:pic>
      <p:pic>
        <p:nvPicPr>
          <p:cNvPr id="4" name="Picture 3">
            <a:extLst>
              <a:ext uri="{FF2B5EF4-FFF2-40B4-BE49-F238E27FC236}">
                <a16:creationId xmlns:a16="http://schemas.microsoft.com/office/drawing/2014/main" id="{4812CEE6-544E-6555-864E-006AFE8B24C2}"/>
              </a:ext>
            </a:extLst>
          </p:cNvPr>
          <p:cNvPicPr>
            <a:picLocks noChangeAspect="1"/>
          </p:cNvPicPr>
          <p:nvPr/>
        </p:nvPicPr>
        <p:blipFill>
          <a:blip r:embed="rId6">
            <a:extLst>
              <a:ext uri="{28A0092B-C50C-407E-A947-70E740481C1C}">
                <a14:useLocalDpi xmlns:a14="http://schemas.microsoft.com/office/drawing/2010/main" val="0"/>
              </a:ext>
            </a:extLst>
          </a:blip>
          <a:srcRect l="12127" t="60715" r="75790"/>
          <a:stretch>
            <a:fillRect/>
          </a:stretch>
        </p:blipFill>
        <p:spPr>
          <a:xfrm>
            <a:off x="4928304" y="2321471"/>
            <a:ext cx="2903804" cy="4505770"/>
          </a:xfrm>
          <a:prstGeom prst="rect">
            <a:avLst/>
          </a:prstGeom>
        </p:spPr>
      </p:pic>
      <p:sp>
        <p:nvSpPr>
          <p:cNvPr id="8" name="Speech Bubble: Rectangle with Corners Rounded 7">
            <a:extLst>
              <a:ext uri="{FF2B5EF4-FFF2-40B4-BE49-F238E27FC236}">
                <a16:creationId xmlns:a16="http://schemas.microsoft.com/office/drawing/2014/main" id="{A880F75A-443D-1163-CB79-966C85A6D3C4}"/>
              </a:ext>
            </a:extLst>
          </p:cNvPr>
          <p:cNvSpPr/>
          <p:nvPr/>
        </p:nvSpPr>
        <p:spPr>
          <a:xfrm>
            <a:off x="5472101" y="116731"/>
            <a:ext cx="6055870" cy="2717750"/>
          </a:xfrm>
          <a:prstGeom prst="wedgeRoundRectCallout">
            <a:avLst>
              <a:gd name="adj1" fmla="val -36928"/>
              <a:gd name="adj2" fmla="val 68819"/>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9EB99F8-0AE7-CB5E-08D0-D9C9F04C82D6}"/>
              </a:ext>
            </a:extLst>
          </p:cNvPr>
          <p:cNvSpPr txBox="1"/>
          <p:nvPr/>
        </p:nvSpPr>
        <p:spPr>
          <a:xfrm>
            <a:off x="5706596" y="382025"/>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What does white mean?</a:t>
            </a:r>
          </a:p>
        </p:txBody>
      </p:sp>
      <p:sp>
        <p:nvSpPr>
          <p:cNvPr id="10" name="TextBox 9">
            <a:extLst>
              <a:ext uri="{FF2B5EF4-FFF2-40B4-BE49-F238E27FC236}">
                <a16:creationId xmlns:a16="http://schemas.microsoft.com/office/drawing/2014/main" id="{15D2EEA5-CD4C-DF2B-9A08-4D248459BB0C}"/>
              </a:ext>
            </a:extLst>
          </p:cNvPr>
          <p:cNvSpPr txBox="1"/>
          <p:nvPr/>
        </p:nvSpPr>
        <p:spPr>
          <a:xfrm>
            <a:off x="5706596" y="1574217"/>
            <a:ext cx="5606691" cy="584775"/>
          </a:xfrm>
          <a:prstGeom prst="rect">
            <a:avLst/>
          </a:prstGeom>
          <a:noFill/>
        </p:spPr>
        <p:txBody>
          <a:bodyPr wrap="square" rtlCol="0">
            <a:spAutoFit/>
          </a:bodyPr>
          <a:lstStyle/>
          <a:p>
            <a:r>
              <a:rPr lang="en-US" sz="3200" b="1" dirty="0">
                <a:solidFill>
                  <a:schemeClr val="tx1">
                    <a:lumMod val="75000"/>
                    <a:lumOff val="25000"/>
                  </a:schemeClr>
                </a:solidFill>
                <a:latin typeface="Sora" pitchFamily="2" charset="0"/>
                <a:cs typeface="Sora" pitchFamily="2" charset="0"/>
              </a:rPr>
              <a:t>Where you plan to dig!</a:t>
            </a:r>
          </a:p>
        </p:txBody>
      </p:sp>
    </p:spTree>
    <p:custDataLst>
      <p:tags r:id="rId1"/>
    </p:custDataLst>
    <p:extLst>
      <p:ext uri="{BB962C8B-B14F-4D97-AF65-F5344CB8AC3E}">
        <p14:creationId xmlns:p14="http://schemas.microsoft.com/office/powerpoint/2010/main" val="3964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F5DBE1-EB63-C21E-FAA5-87C7E132C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76"/>
            <a:ext cx="12190992" cy="5668811"/>
          </a:xfrm>
          <a:prstGeom prst="rect">
            <a:avLst/>
          </a:prstGeom>
        </p:spPr>
      </p:pic>
      <p:sp>
        <p:nvSpPr>
          <p:cNvPr id="6" name="Rectangle: Rounded Corners 5">
            <a:extLst>
              <a:ext uri="{FF2B5EF4-FFF2-40B4-BE49-F238E27FC236}">
                <a16:creationId xmlns:a16="http://schemas.microsoft.com/office/drawing/2014/main" id="{1A85AC48-3BA1-41D7-5B7F-9C46D9D6E5DC}"/>
              </a:ext>
            </a:extLst>
          </p:cNvPr>
          <p:cNvSpPr/>
          <p:nvPr/>
        </p:nvSpPr>
        <p:spPr>
          <a:xfrm>
            <a:off x="284694" y="1288336"/>
            <a:ext cx="4842477" cy="703749"/>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24F39A0-4FD9-46CC-6AF4-7EC94D964048}"/>
              </a:ext>
            </a:extLst>
          </p:cNvPr>
          <p:cNvSpPr txBox="1"/>
          <p:nvPr/>
        </p:nvSpPr>
        <p:spPr>
          <a:xfrm>
            <a:off x="358137" y="1413154"/>
            <a:ext cx="5157987" cy="461665"/>
          </a:xfrm>
          <a:prstGeom prst="rect">
            <a:avLst/>
          </a:prstGeom>
          <a:noFill/>
        </p:spPr>
        <p:txBody>
          <a:bodyPr wrap="square" rtlCol="0">
            <a:spAutoFit/>
          </a:bodyPr>
          <a:lstStyle/>
          <a:p>
            <a:r>
              <a:rPr lang="en-US" sz="1200" b="1" dirty="0">
                <a:latin typeface="Sora" pitchFamily="2" charset="0"/>
                <a:cs typeface="Sora" pitchFamily="2" charset="0"/>
              </a:rPr>
              <a:t>In Illinois, you must wait at least 3 full business days after contacting JULIE before you start digging</a:t>
            </a:r>
            <a:endParaRPr lang="en-US" sz="1200"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D9207C79-B92A-61C6-7DC8-256A382CED9C}"/>
              </a:ext>
            </a:extLst>
          </p:cNvPr>
          <p:cNvSpPr/>
          <p:nvPr/>
        </p:nvSpPr>
        <p:spPr>
          <a:xfrm>
            <a:off x="284694" y="235476"/>
            <a:ext cx="6001806"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D1DBB4-2D81-0B3C-4063-C32CA6A41454}"/>
              </a:ext>
            </a:extLst>
          </p:cNvPr>
          <p:cNvSpPr txBox="1"/>
          <p:nvPr/>
        </p:nvSpPr>
        <p:spPr>
          <a:xfrm>
            <a:off x="412380" y="344796"/>
            <a:ext cx="5700580"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Wait the Required Time</a:t>
            </a:r>
          </a:p>
        </p:txBody>
      </p:sp>
      <p:pic>
        <p:nvPicPr>
          <p:cNvPr id="2" name="Picture 1">
            <a:extLst>
              <a:ext uri="{FF2B5EF4-FFF2-40B4-BE49-F238E27FC236}">
                <a16:creationId xmlns:a16="http://schemas.microsoft.com/office/drawing/2014/main" id="{EDBD65F4-A613-5B9D-30CC-0571E7EF44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192482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D0FCC5-8110-9ACD-A55D-6ACF5E6C1A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4" y="0"/>
            <a:ext cx="12184312" cy="5668963"/>
          </a:xfrm>
          <a:prstGeom prst="rect">
            <a:avLst/>
          </a:prstGeom>
        </p:spPr>
      </p:pic>
      <p:sp>
        <p:nvSpPr>
          <p:cNvPr id="4" name="Rectangle: Rounded Corners 3">
            <a:extLst>
              <a:ext uri="{FF2B5EF4-FFF2-40B4-BE49-F238E27FC236}">
                <a16:creationId xmlns:a16="http://schemas.microsoft.com/office/drawing/2014/main" id="{D802C810-FFDE-92B9-8114-2CD874663D7C}"/>
              </a:ext>
            </a:extLst>
          </p:cNvPr>
          <p:cNvSpPr/>
          <p:nvPr/>
        </p:nvSpPr>
        <p:spPr>
          <a:xfrm>
            <a:off x="284694" y="235476"/>
            <a:ext cx="5503785"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AE99B4B-E6A8-DA60-C3E7-1242F8DB25F2}"/>
              </a:ext>
            </a:extLst>
          </p:cNvPr>
          <p:cNvSpPr txBox="1"/>
          <p:nvPr/>
        </p:nvSpPr>
        <p:spPr>
          <a:xfrm>
            <a:off x="412380" y="344796"/>
            <a:ext cx="5227554"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Check Your 811 Ticket</a:t>
            </a:r>
          </a:p>
        </p:txBody>
      </p:sp>
      <p:pic>
        <p:nvPicPr>
          <p:cNvPr id="2" name="Picture 1">
            <a:extLst>
              <a:ext uri="{FF2B5EF4-FFF2-40B4-BE49-F238E27FC236}">
                <a16:creationId xmlns:a16="http://schemas.microsoft.com/office/drawing/2014/main" id="{8BD7A465-FAEA-6C82-10FF-FA8946B354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801249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6D98C6-E1BD-F215-7E77-FC2F1BF36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76"/>
            <a:ext cx="12190992" cy="5668811"/>
          </a:xfrm>
          <a:prstGeom prst="rect">
            <a:avLst/>
          </a:prstGeom>
        </p:spPr>
      </p:pic>
      <p:sp>
        <p:nvSpPr>
          <p:cNvPr id="4" name="Rectangle: Rounded Corners 3">
            <a:extLst>
              <a:ext uri="{FF2B5EF4-FFF2-40B4-BE49-F238E27FC236}">
                <a16:creationId xmlns:a16="http://schemas.microsoft.com/office/drawing/2014/main" id="{D2BD8FE0-79C0-268A-D363-3C1341F7CCE4}"/>
              </a:ext>
            </a:extLst>
          </p:cNvPr>
          <p:cNvSpPr/>
          <p:nvPr/>
        </p:nvSpPr>
        <p:spPr>
          <a:xfrm>
            <a:off x="284694" y="235476"/>
            <a:ext cx="4311799" cy="8649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918568-758C-FEF0-0013-DFF10FB1CDA8}"/>
              </a:ext>
            </a:extLst>
          </p:cNvPr>
          <p:cNvSpPr txBox="1"/>
          <p:nvPr/>
        </p:nvSpPr>
        <p:spPr>
          <a:xfrm>
            <a:off x="412380" y="361124"/>
            <a:ext cx="4095393" cy="646331"/>
          </a:xfrm>
          <a:prstGeom prst="rect">
            <a:avLst/>
          </a:prstGeom>
          <a:noFill/>
        </p:spPr>
        <p:txBody>
          <a:bodyPr wrap="square" rtlCol="0">
            <a:spAutoFit/>
          </a:bodyPr>
          <a:lstStyle/>
          <a:p>
            <a:r>
              <a:rPr lang="en-US" sz="3600" b="1" dirty="0">
                <a:solidFill>
                  <a:schemeClr val="tx1">
                    <a:lumMod val="75000"/>
                    <a:lumOff val="25000"/>
                  </a:schemeClr>
                </a:solidFill>
                <a:latin typeface="Sora" pitchFamily="2" charset="0"/>
                <a:cs typeface="Sora" pitchFamily="2" charset="0"/>
              </a:rPr>
              <a:t>Dig with C.A.R.E.</a:t>
            </a:r>
          </a:p>
        </p:txBody>
      </p:sp>
      <p:sp>
        <p:nvSpPr>
          <p:cNvPr id="6" name="Rectangle: Rounded Corners 5">
            <a:extLst>
              <a:ext uri="{FF2B5EF4-FFF2-40B4-BE49-F238E27FC236}">
                <a16:creationId xmlns:a16="http://schemas.microsoft.com/office/drawing/2014/main" id="{22CE66F4-1698-16EC-7908-5C85DDB2FB7C}"/>
              </a:ext>
            </a:extLst>
          </p:cNvPr>
          <p:cNvSpPr/>
          <p:nvPr/>
        </p:nvSpPr>
        <p:spPr>
          <a:xfrm>
            <a:off x="7015938" y="1169049"/>
            <a:ext cx="4329301" cy="66791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3833E22-5500-F069-A6AC-E5BB20663DF3}"/>
              </a:ext>
            </a:extLst>
          </p:cNvPr>
          <p:cNvSpPr txBox="1"/>
          <p:nvPr/>
        </p:nvSpPr>
        <p:spPr>
          <a:xfrm>
            <a:off x="7143625" y="1334694"/>
            <a:ext cx="4067680" cy="338554"/>
          </a:xfrm>
          <a:prstGeom prst="rect">
            <a:avLst/>
          </a:prstGeom>
          <a:noFill/>
        </p:spPr>
        <p:txBody>
          <a:bodyPr wrap="square" rtlCol="0">
            <a:spAutoFit/>
          </a:bodyPr>
          <a:lstStyle/>
          <a:p>
            <a:r>
              <a:rPr lang="en-US" sz="1600" b="1" dirty="0">
                <a:latin typeface="Sora" pitchFamily="2" charset="0"/>
                <a:cs typeface="Sora" pitchFamily="2" charset="0"/>
              </a:rPr>
              <a:t>C — Call or click before you dig</a:t>
            </a:r>
            <a:endParaRPr lang="en-US" sz="1600" b="1" dirty="0">
              <a:solidFill>
                <a:schemeClr val="tx1">
                  <a:lumMod val="75000"/>
                  <a:lumOff val="25000"/>
                </a:schemeClr>
              </a:solidFill>
              <a:latin typeface="Sora" pitchFamily="2" charset="0"/>
              <a:cs typeface="Sora" pitchFamily="2" charset="0"/>
            </a:endParaRPr>
          </a:p>
        </p:txBody>
      </p:sp>
      <p:sp>
        <p:nvSpPr>
          <p:cNvPr id="8" name="Rectangle: Rounded Corners 7">
            <a:extLst>
              <a:ext uri="{FF2B5EF4-FFF2-40B4-BE49-F238E27FC236}">
                <a16:creationId xmlns:a16="http://schemas.microsoft.com/office/drawing/2014/main" id="{454B8E8C-E2D3-AB38-497A-205630EF6B32}"/>
              </a:ext>
            </a:extLst>
          </p:cNvPr>
          <p:cNvSpPr/>
          <p:nvPr/>
        </p:nvSpPr>
        <p:spPr>
          <a:xfrm>
            <a:off x="7015938" y="2116105"/>
            <a:ext cx="4329301" cy="66791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3A279686-C096-7D53-E056-D8256CC3609D}"/>
              </a:ext>
            </a:extLst>
          </p:cNvPr>
          <p:cNvSpPr txBox="1"/>
          <p:nvPr/>
        </p:nvSpPr>
        <p:spPr>
          <a:xfrm>
            <a:off x="7143625" y="2289907"/>
            <a:ext cx="4067680" cy="338554"/>
          </a:xfrm>
          <a:prstGeom prst="rect">
            <a:avLst/>
          </a:prstGeom>
          <a:noFill/>
        </p:spPr>
        <p:txBody>
          <a:bodyPr wrap="square" rtlCol="0">
            <a:spAutoFit/>
          </a:bodyPr>
          <a:lstStyle/>
          <a:p>
            <a:r>
              <a:rPr lang="en-US" sz="1600" b="1" dirty="0">
                <a:latin typeface="Sora" pitchFamily="2" charset="0"/>
                <a:cs typeface="Sora" pitchFamily="2" charset="0"/>
              </a:rPr>
              <a:t>A — Allow required time for marking</a:t>
            </a:r>
            <a:endParaRPr lang="en-US" sz="1600" b="1" dirty="0">
              <a:solidFill>
                <a:schemeClr val="tx1">
                  <a:lumMod val="75000"/>
                  <a:lumOff val="25000"/>
                </a:schemeClr>
              </a:solidFill>
              <a:latin typeface="Sora" pitchFamily="2" charset="0"/>
              <a:cs typeface="Sora" pitchFamily="2" charset="0"/>
            </a:endParaRPr>
          </a:p>
        </p:txBody>
      </p:sp>
      <p:sp>
        <p:nvSpPr>
          <p:cNvPr id="10" name="Rectangle: Rounded Corners 9">
            <a:extLst>
              <a:ext uri="{FF2B5EF4-FFF2-40B4-BE49-F238E27FC236}">
                <a16:creationId xmlns:a16="http://schemas.microsoft.com/office/drawing/2014/main" id="{550AB87D-75B1-B2D6-8AF0-4A41A562E122}"/>
              </a:ext>
            </a:extLst>
          </p:cNvPr>
          <p:cNvSpPr/>
          <p:nvPr/>
        </p:nvSpPr>
        <p:spPr>
          <a:xfrm>
            <a:off x="7015938" y="3023000"/>
            <a:ext cx="4329301" cy="66791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78550D92-B395-21C1-DCA8-4B1707B0F75C}"/>
              </a:ext>
            </a:extLst>
          </p:cNvPr>
          <p:cNvSpPr txBox="1"/>
          <p:nvPr/>
        </p:nvSpPr>
        <p:spPr>
          <a:xfrm>
            <a:off x="7143625" y="3204966"/>
            <a:ext cx="4067680" cy="338554"/>
          </a:xfrm>
          <a:prstGeom prst="rect">
            <a:avLst/>
          </a:prstGeom>
          <a:noFill/>
        </p:spPr>
        <p:txBody>
          <a:bodyPr wrap="square" rtlCol="0">
            <a:spAutoFit/>
          </a:bodyPr>
          <a:lstStyle/>
          <a:p>
            <a:r>
              <a:rPr lang="en-US" sz="1600" b="1" dirty="0">
                <a:latin typeface="Sora" pitchFamily="2" charset="0"/>
                <a:cs typeface="Sora" pitchFamily="2" charset="0"/>
              </a:rPr>
              <a:t>R — Respect the marks</a:t>
            </a:r>
            <a:endParaRPr lang="en-US" sz="1600" b="1" dirty="0">
              <a:solidFill>
                <a:schemeClr val="tx1">
                  <a:lumMod val="75000"/>
                  <a:lumOff val="25000"/>
                </a:schemeClr>
              </a:solidFill>
              <a:latin typeface="Sora" pitchFamily="2" charset="0"/>
              <a:cs typeface="Sora" pitchFamily="2" charset="0"/>
            </a:endParaRPr>
          </a:p>
        </p:txBody>
      </p:sp>
      <p:sp>
        <p:nvSpPr>
          <p:cNvPr id="12" name="Rectangle: Rounded Corners 11">
            <a:extLst>
              <a:ext uri="{FF2B5EF4-FFF2-40B4-BE49-F238E27FC236}">
                <a16:creationId xmlns:a16="http://schemas.microsoft.com/office/drawing/2014/main" id="{0E1CA1B2-5A63-E0A5-C53E-9FF3A6704183}"/>
              </a:ext>
            </a:extLst>
          </p:cNvPr>
          <p:cNvSpPr/>
          <p:nvPr/>
        </p:nvSpPr>
        <p:spPr>
          <a:xfrm>
            <a:off x="7015938" y="3929895"/>
            <a:ext cx="4329301" cy="66791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B5514084-BFBE-7395-B344-85242808B95E}"/>
              </a:ext>
            </a:extLst>
          </p:cNvPr>
          <p:cNvSpPr txBox="1"/>
          <p:nvPr/>
        </p:nvSpPr>
        <p:spPr>
          <a:xfrm>
            <a:off x="7143625" y="4103697"/>
            <a:ext cx="4067680" cy="338554"/>
          </a:xfrm>
          <a:prstGeom prst="rect">
            <a:avLst/>
          </a:prstGeom>
          <a:noFill/>
        </p:spPr>
        <p:txBody>
          <a:bodyPr wrap="square" rtlCol="0">
            <a:spAutoFit/>
          </a:bodyPr>
          <a:lstStyle/>
          <a:p>
            <a:r>
              <a:rPr lang="en-US" sz="1600" b="1" dirty="0">
                <a:latin typeface="Sora" pitchFamily="2" charset="0"/>
                <a:cs typeface="Sora" pitchFamily="2" charset="0"/>
              </a:rPr>
              <a:t>E — Excavate carefully</a:t>
            </a:r>
            <a:endParaRPr lang="en-US" sz="1600" b="1" dirty="0">
              <a:solidFill>
                <a:schemeClr val="tx1">
                  <a:lumMod val="75000"/>
                  <a:lumOff val="25000"/>
                </a:schemeClr>
              </a:solidFill>
              <a:latin typeface="Sora" pitchFamily="2" charset="0"/>
              <a:cs typeface="Sora" pitchFamily="2" charset="0"/>
            </a:endParaRPr>
          </a:p>
        </p:txBody>
      </p:sp>
      <p:pic>
        <p:nvPicPr>
          <p:cNvPr id="2" name="Picture 1">
            <a:extLst>
              <a:ext uri="{FF2B5EF4-FFF2-40B4-BE49-F238E27FC236}">
                <a16:creationId xmlns:a16="http://schemas.microsoft.com/office/drawing/2014/main" id="{700DD209-5F13-BB66-0494-F46615DD5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310768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3C64FC-7FC2-A13E-3C2A-D3570BD6CE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9" y="0"/>
            <a:ext cx="12183776" cy="5905850"/>
          </a:xfrm>
          <a:prstGeom prst="rect">
            <a:avLst/>
          </a:prstGeom>
        </p:spPr>
      </p:pic>
      <p:pic>
        <p:nvPicPr>
          <p:cNvPr id="5" name="Picture 4">
            <a:extLst>
              <a:ext uri="{FF2B5EF4-FFF2-40B4-BE49-F238E27FC236}">
                <a16:creationId xmlns:a16="http://schemas.microsoft.com/office/drawing/2014/main" id="{84BCAE4B-0D16-ADE8-95EC-BF381B8771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1678" y="2775562"/>
            <a:ext cx="2792593" cy="2834482"/>
          </a:xfrm>
          <a:prstGeom prst="rect">
            <a:avLst/>
          </a:prstGeom>
        </p:spPr>
      </p:pic>
      <p:pic>
        <p:nvPicPr>
          <p:cNvPr id="9" name="Picture 8">
            <a:extLst>
              <a:ext uri="{FF2B5EF4-FFF2-40B4-BE49-F238E27FC236}">
                <a16:creationId xmlns:a16="http://schemas.microsoft.com/office/drawing/2014/main" id="{2FBFC73D-E1E4-007F-0A2F-22113B2896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3787" y="3011647"/>
            <a:ext cx="2325815" cy="2362311"/>
          </a:xfrm>
          <a:prstGeom prst="rect">
            <a:avLst/>
          </a:prstGeom>
        </p:spPr>
      </p:pic>
      <p:pic>
        <p:nvPicPr>
          <p:cNvPr id="10" name="Picture 9">
            <a:extLst>
              <a:ext uri="{FF2B5EF4-FFF2-40B4-BE49-F238E27FC236}">
                <a16:creationId xmlns:a16="http://schemas.microsoft.com/office/drawing/2014/main" id="{6A6E6B98-1957-A79A-11FB-E5B23FCFBB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7974" y="-68088"/>
            <a:ext cx="3151249" cy="2435056"/>
          </a:xfrm>
          <a:prstGeom prst="rect">
            <a:avLst/>
          </a:prstGeom>
        </p:spPr>
      </p:pic>
      <p:sp>
        <p:nvSpPr>
          <p:cNvPr id="2" name="Rectangle: Rounded Corners 1">
            <a:extLst>
              <a:ext uri="{FF2B5EF4-FFF2-40B4-BE49-F238E27FC236}">
                <a16:creationId xmlns:a16="http://schemas.microsoft.com/office/drawing/2014/main" id="{949217AC-C0F4-5297-06A2-493025D76F68}"/>
              </a:ext>
            </a:extLst>
          </p:cNvPr>
          <p:cNvSpPr/>
          <p:nvPr/>
        </p:nvSpPr>
        <p:spPr>
          <a:xfrm>
            <a:off x="3761745" y="2421628"/>
            <a:ext cx="3855534" cy="58842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2CE6B8E-4826-6A40-C256-F6A13BD8454A}"/>
              </a:ext>
            </a:extLst>
          </p:cNvPr>
          <p:cNvSpPr txBox="1"/>
          <p:nvPr/>
        </p:nvSpPr>
        <p:spPr>
          <a:xfrm>
            <a:off x="3846299" y="2530948"/>
            <a:ext cx="3727849" cy="369332"/>
          </a:xfrm>
          <a:prstGeom prst="rect">
            <a:avLst/>
          </a:prstGeom>
          <a:noFill/>
        </p:spPr>
        <p:txBody>
          <a:bodyPr wrap="square" rtlCol="0">
            <a:spAutoFit/>
          </a:bodyPr>
          <a:lstStyle/>
          <a:p>
            <a:r>
              <a:rPr lang="en-US" b="1" dirty="0">
                <a:solidFill>
                  <a:schemeClr val="tx1">
                    <a:lumMod val="75000"/>
                    <a:lumOff val="25000"/>
                  </a:schemeClr>
                </a:solidFill>
                <a:latin typeface="Sora" pitchFamily="2" charset="0"/>
                <a:cs typeface="Sora" pitchFamily="2" charset="0"/>
              </a:rPr>
              <a:t>Contact JULIE before you dig!</a:t>
            </a:r>
          </a:p>
        </p:txBody>
      </p:sp>
      <p:pic>
        <p:nvPicPr>
          <p:cNvPr id="6" name="Picture 5">
            <a:extLst>
              <a:ext uri="{FF2B5EF4-FFF2-40B4-BE49-F238E27FC236}">
                <a16:creationId xmlns:a16="http://schemas.microsoft.com/office/drawing/2014/main" id="{584C3DEB-DDB0-C20C-7912-9E0DC4251F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70864" y="170253"/>
            <a:ext cx="912665" cy="386273"/>
          </a:xfrm>
          <a:prstGeom prst="rect">
            <a:avLst/>
          </a:prstGeom>
        </p:spPr>
      </p:pic>
    </p:spTree>
    <p:custDataLst>
      <p:tags r:id="rId1"/>
    </p:custDataLst>
    <p:extLst>
      <p:ext uri="{BB962C8B-B14F-4D97-AF65-F5344CB8AC3E}">
        <p14:creationId xmlns:p14="http://schemas.microsoft.com/office/powerpoint/2010/main" val="2255538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525</TotalTime>
  <Words>2612</Words>
  <Application>Microsoft Office PowerPoint</Application>
  <PresentationFormat>Custom</PresentationFormat>
  <Paragraphs>215</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Sora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Stephen Shenold</dc:creator>
  <cp:lastModifiedBy>Stephen Shenold</cp:lastModifiedBy>
  <cp:revision>22</cp:revision>
  <dcterms:created xsi:type="dcterms:W3CDTF">2026-05-12T16:25:35Z</dcterms:created>
  <dcterms:modified xsi:type="dcterms:W3CDTF">2026-05-18T16:32:45Z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51B05237-4B85-4625-B478-0AB8A33A7832</vt:lpwstr>
  </property>
  <property fmtid="{D5CDD505-2E9C-101B-9397-08002B2CF9AE}" pid="3" name="ArticulatePath">
    <vt:lpwstr>Presentation1</vt:lpwstr>
  </property>
</Properties>
</file>